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64" r:id="rId2"/>
    <p:sldId id="396" r:id="rId3"/>
    <p:sldId id="397" r:id="rId4"/>
    <p:sldId id="404" r:id="rId5"/>
    <p:sldId id="405" r:id="rId6"/>
    <p:sldId id="389" r:id="rId7"/>
    <p:sldId id="393" r:id="rId8"/>
    <p:sldId id="400" r:id="rId9"/>
    <p:sldId id="406" r:id="rId10"/>
    <p:sldId id="407" r:id="rId11"/>
    <p:sldId id="394" r:id="rId12"/>
    <p:sldId id="399" r:id="rId13"/>
    <p:sldId id="390" r:id="rId14"/>
    <p:sldId id="401" r:id="rId15"/>
    <p:sldId id="40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Harris" initials="JH" lastIdx="1" clrIdx="0">
    <p:extLst>
      <p:ext uri="{19B8F6BF-5375-455C-9EA6-DF929625EA0E}">
        <p15:presenceInfo xmlns:p15="http://schemas.microsoft.com/office/powerpoint/2012/main" userId="James Har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0D"/>
    <a:srgbClr val="012A30"/>
    <a:srgbClr val="006B80"/>
    <a:srgbClr val="548235"/>
    <a:srgbClr val="C00000"/>
    <a:srgbClr val="BF9000"/>
    <a:srgbClr val="2497A9"/>
    <a:srgbClr val="FF6633"/>
    <a:srgbClr val="00438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2" autoAdjust="0"/>
    <p:restoredTop sz="87108" autoAdjust="0"/>
  </p:normalViewPr>
  <p:slideViewPr>
    <p:cSldViewPr snapToGrid="0">
      <p:cViewPr varScale="1">
        <p:scale>
          <a:sx n="121" d="100"/>
          <a:sy n="121" d="100"/>
        </p:scale>
        <p:origin x="8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0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188B2-84E4-4184-BFFE-CAC13F335F7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AF7FD0E-83AF-4F6A-B60F-1E094301EFBE}">
      <dgm:prSet phldrT="[Text]" custT="1"/>
      <dgm:spPr>
        <a:solidFill>
          <a:srgbClr val="DF7F7F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8E0C24CD-E413-46FD-A910-3D2E6386A566}" type="parTrans" cxnId="{5C8761EA-1313-4569-B369-FD6DBF5A8C57}">
      <dgm:prSet/>
      <dgm:spPr/>
      <dgm:t>
        <a:bodyPr/>
        <a:lstStyle/>
        <a:p>
          <a:endParaRPr lang="en-GB" sz="1600"/>
        </a:p>
      </dgm:t>
    </dgm:pt>
    <dgm:pt modelId="{38C61D4C-10AF-43F3-B088-931C840B241B}" type="sibTrans" cxnId="{5C8761EA-1313-4569-B369-FD6DBF5A8C57}">
      <dgm:prSet/>
      <dgm:spPr/>
      <dgm:t>
        <a:bodyPr/>
        <a:lstStyle/>
        <a:p>
          <a:endParaRPr lang="en-GB" sz="1600"/>
        </a:p>
      </dgm:t>
    </dgm:pt>
    <dgm:pt modelId="{653F1199-DB8A-46AB-9713-649FFCEFAED5}">
      <dgm:prSet phldrT="[Text]" custT="1"/>
      <dgm:spPr>
        <a:solidFill>
          <a:srgbClr val="DFC77F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EB8CFE7F-2600-4221-AD4B-DE1AE5D42DDD}" type="parTrans" cxnId="{48B2C0F1-A876-4C48-A5E0-2AB137086E5C}">
      <dgm:prSet/>
      <dgm:spPr/>
      <dgm:t>
        <a:bodyPr/>
        <a:lstStyle/>
        <a:p>
          <a:endParaRPr lang="en-GB" sz="1600"/>
        </a:p>
      </dgm:t>
    </dgm:pt>
    <dgm:pt modelId="{02407708-3792-4B2B-AEB4-3BC9F0A77265}" type="sibTrans" cxnId="{48B2C0F1-A876-4C48-A5E0-2AB137086E5C}">
      <dgm:prSet/>
      <dgm:spPr/>
      <dgm:t>
        <a:bodyPr/>
        <a:lstStyle/>
        <a:p>
          <a:endParaRPr lang="en-GB" sz="1600"/>
        </a:p>
      </dgm:t>
    </dgm:pt>
    <dgm:pt modelId="{9EE2692D-567A-41CD-ACED-469807A23E7B}">
      <dgm:prSet phldrT="[Text]" custT="1"/>
      <dgm:spPr>
        <a:solidFill>
          <a:srgbClr val="AAC191"/>
        </a:solidFill>
        <a:ln>
          <a:noFill/>
        </a:ln>
      </dgm:spPr>
      <dgm:t>
        <a:bodyPr lIns="0" tIns="0" rIns="0" bIns="0"/>
        <a:lstStyle/>
        <a:p>
          <a:endParaRPr lang="en-GB" sz="1800" dirty="0"/>
        </a:p>
      </dgm:t>
    </dgm:pt>
    <dgm:pt modelId="{3DC2F143-AE41-49E2-976B-D8F63C68662D}" type="parTrans" cxnId="{95C73046-5729-4695-BD6E-8437B70DCC91}">
      <dgm:prSet/>
      <dgm:spPr/>
      <dgm:t>
        <a:bodyPr/>
        <a:lstStyle/>
        <a:p>
          <a:endParaRPr lang="en-GB" sz="1600"/>
        </a:p>
      </dgm:t>
    </dgm:pt>
    <dgm:pt modelId="{5DF433E6-0E1A-413E-8AFB-831E8307CCF7}" type="sibTrans" cxnId="{95C73046-5729-4695-BD6E-8437B70DCC91}">
      <dgm:prSet/>
      <dgm:spPr/>
      <dgm:t>
        <a:bodyPr/>
        <a:lstStyle/>
        <a:p>
          <a:endParaRPr lang="en-GB" sz="1600"/>
        </a:p>
      </dgm:t>
    </dgm:pt>
    <dgm:pt modelId="{9B579609-93DD-4A6B-8FED-F939A7193618}">
      <dgm:prSet custT="1"/>
      <dgm:spPr>
        <a:solidFill>
          <a:srgbClr val="7FB5BF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7CAB5CB6-88A9-4316-BCDF-C83A0C336DAA}" type="parTrans" cxnId="{1F5DAD52-8A7F-4F98-90ED-F048D55E0E83}">
      <dgm:prSet/>
      <dgm:spPr/>
      <dgm:t>
        <a:bodyPr/>
        <a:lstStyle/>
        <a:p>
          <a:endParaRPr lang="en-GB" sz="1600"/>
        </a:p>
      </dgm:t>
    </dgm:pt>
    <dgm:pt modelId="{3901C0BF-B9F3-474A-9683-55C3FCB12CDF}" type="sibTrans" cxnId="{1F5DAD52-8A7F-4F98-90ED-F048D55E0E83}">
      <dgm:prSet/>
      <dgm:spPr/>
      <dgm:t>
        <a:bodyPr/>
        <a:lstStyle/>
        <a:p>
          <a:endParaRPr lang="en-GB" sz="1600"/>
        </a:p>
      </dgm:t>
    </dgm:pt>
    <dgm:pt modelId="{21448E9C-A2A9-48D1-BB91-BCD945CB2DF0}" type="pres">
      <dgm:prSet presAssocID="{EE5188B2-84E4-4184-BFFE-CAC13F335F71}" presName="compositeShape" presStyleCnt="0">
        <dgm:presLayoutVars>
          <dgm:chMax val="7"/>
          <dgm:dir/>
          <dgm:resizeHandles val="exact"/>
        </dgm:presLayoutVars>
      </dgm:prSet>
      <dgm:spPr/>
    </dgm:pt>
    <dgm:pt modelId="{9F9B7975-375C-4944-85F4-829593CCA7FA}" type="pres">
      <dgm:prSet presAssocID="{EE5188B2-84E4-4184-BFFE-CAC13F335F71}" presName="wedge1" presStyleLbl="node1" presStyleIdx="0" presStyleCnt="4"/>
      <dgm:spPr/>
    </dgm:pt>
    <dgm:pt modelId="{D43FF877-3820-4A8F-B021-AFCCDA1DA61B}" type="pres">
      <dgm:prSet presAssocID="{EE5188B2-84E4-4184-BFFE-CAC13F335F71}" presName="dummy1a" presStyleCnt="0"/>
      <dgm:spPr/>
    </dgm:pt>
    <dgm:pt modelId="{89309952-B463-4E6A-90F3-93A8DCE69FC5}" type="pres">
      <dgm:prSet presAssocID="{EE5188B2-84E4-4184-BFFE-CAC13F335F71}" presName="dummy1b" presStyleCnt="0"/>
      <dgm:spPr/>
    </dgm:pt>
    <dgm:pt modelId="{70F67D90-1C4D-4120-B3C6-8C09087EC220}" type="pres">
      <dgm:prSet presAssocID="{EE5188B2-84E4-4184-BFFE-CAC13F335F7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1490DF-A1D9-49D4-A096-70825C1DEBA6}" type="pres">
      <dgm:prSet presAssocID="{EE5188B2-84E4-4184-BFFE-CAC13F335F71}" presName="wedge2" presStyleLbl="node1" presStyleIdx="1" presStyleCnt="4"/>
      <dgm:spPr/>
    </dgm:pt>
    <dgm:pt modelId="{5FC163F3-B3D5-4B94-A7D0-D65CC63EA7A2}" type="pres">
      <dgm:prSet presAssocID="{EE5188B2-84E4-4184-BFFE-CAC13F335F71}" presName="dummy2a" presStyleCnt="0"/>
      <dgm:spPr/>
    </dgm:pt>
    <dgm:pt modelId="{808E513E-93D1-423B-B50B-6F11EB108B7C}" type="pres">
      <dgm:prSet presAssocID="{EE5188B2-84E4-4184-BFFE-CAC13F335F71}" presName="dummy2b" presStyleCnt="0"/>
      <dgm:spPr/>
    </dgm:pt>
    <dgm:pt modelId="{2EBA1916-51E8-4A99-B139-98CA83EFC3C6}" type="pres">
      <dgm:prSet presAssocID="{EE5188B2-84E4-4184-BFFE-CAC13F335F7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35B1069-4667-4EEA-B04A-81FBC51186F2}" type="pres">
      <dgm:prSet presAssocID="{EE5188B2-84E4-4184-BFFE-CAC13F335F71}" presName="wedge3" presStyleLbl="node1" presStyleIdx="2" presStyleCnt="4"/>
      <dgm:spPr/>
    </dgm:pt>
    <dgm:pt modelId="{EE40A924-7BC1-4227-A40C-4C213EAD2C4B}" type="pres">
      <dgm:prSet presAssocID="{EE5188B2-84E4-4184-BFFE-CAC13F335F71}" presName="dummy3a" presStyleCnt="0"/>
      <dgm:spPr/>
    </dgm:pt>
    <dgm:pt modelId="{032808E3-7D91-4F75-AD96-0472128359DF}" type="pres">
      <dgm:prSet presAssocID="{EE5188B2-84E4-4184-BFFE-CAC13F335F71}" presName="dummy3b" presStyleCnt="0"/>
      <dgm:spPr/>
    </dgm:pt>
    <dgm:pt modelId="{CF89E63F-4DDD-4D90-93F4-47D5B55A1A6B}" type="pres">
      <dgm:prSet presAssocID="{EE5188B2-84E4-4184-BFFE-CAC13F335F7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A8BA5F1-4BFC-406A-945A-FF211EA1F38F}" type="pres">
      <dgm:prSet presAssocID="{EE5188B2-84E4-4184-BFFE-CAC13F335F71}" presName="wedge4" presStyleLbl="node1" presStyleIdx="3" presStyleCnt="4"/>
      <dgm:spPr/>
    </dgm:pt>
    <dgm:pt modelId="{48BC0AED-3A4E-4F0E-B13C-C0A77CE23AB0}" type="pres">
      <dgm:prSet presAssocID="{EE5188B2-84E4-4184-BFFE-CAC13F335F71}" presName="dummy4a" presStyleCnt="0"/>
      <dgm:spPr/>
    </dgm:pt>
    <dgm:pt modelId="{A0E835BB-E3CB-409F-9B23-73D660DA629E}" type="pres">
      <dgm:prSet presAssocID="{EE5188B2-84E4-4184-BFFE-CAC13F335F71}" presName="dummy4b" presStyleCnt="0"/>
      <dgm:spPr/>
    </dgm:pt>
    <dgm:pt modelId="{75ABB2C6-7BF9-4415-B7E1-8C1BC57C3AFC}" type="pres">
      <dgm:prSet presAssocID="{EE5188B2-84E4-4184-BFFE-CAC13F335F7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9D8C0F-DF6B-41D3-A642-2D439F89A428}" type="pres">
      <dgm:prSet presAssocID="{38C61D4C-10AF-43F3-B088-931C840B241B}" presName="arrowWedge1" presStyleLbl="fgSibTrans2D1" presStyleIdx="0" presStyleCnt="4"/>
      <dgm:spPr>
        <a:solidFill>
          <a:srgbClr val="C00000"/>
        </a:solidFill>
      </dgm:spPr>
    </dgm:pt>
    <dgm:pt modelId="{667F94C3-A580-4601-B297-872E862F6E6B}" type="pres">
      <dgm:prSet presAssocID="{3901C0BF-B9F3-474A-9683-55C3FCB12CDF}" presName="arrowWedge2" presStyleLbl="fgSibTrans2D1" presStyleIdx="1" presStyleCnt="4"/>
      <dgm:spPr>
        <a:solidFill>
          <a:srgbClr val="006B80"/>
        </a:solidFill>
      </dgm:spPr>
    </dgm:pt>
    <dgm:pt modelId="{15455DDC-2344-4FB2-9B97-2FF2F471553E}" type="pres">
      <dgm:prSet presAssocID="{02407708-3792-4B2B-AEB4-3BC9F0A77265}" presName="arrowWedge3" presStyleLbl="fgSibTrans2D1" presStyleIdx="2" presStyleCnt="4"/>
      <dgm:spPr>
        <a:solidFill>
          <a:schemeClr val="accent4">
            <a:lumMod val="75000"/>
          </a:schemeClr>
        </a:solidFill>
      </dgm:spPr>
    </dgm:pt>
    <dgm:pt modelId="{83FFED03-54DE-4726-A7A9-3B69F3C25077}" type="pres">
      <dgm:prSet presAssocID="{5DF433E6-0E1A-413E-8AFB-831E8307CCF7}" presName="arrowWedge4" presStyleLbl="fgSibTrans2D1" presStyleIdx="3" presStyleCnt="4"/>
      <dgm:spPr>
        <a:solidFill>
          <a:schemeClr val="accent6">
            <a:lumMod val="75000"/>
          </a:schemeClr>
        </a:solidFill>
      </dgm:spPr>
    </dgm:pt>
  </dgm:ptLst>
  <dgm:cxnLst>
    <dgm:cxn modelId="{95C73046-5729-4695-BD6E-8437B70DCC91}" srcId="{EE5188B2-84E4-4184-BFFE-CAC13F335F71}" destId="{9EE2692D-567A-41CD-ACED-469807A23E7B}" srcOrd="3" destOrd="0" parTransId="{3DC2F143-AE41-49E2-976B-D8F63C68662D}" sibTransId="{5DF433E6-0E1A-413E-8AFB-831E8307CCF7}"/>
    <dgm:cxn modelId="{1F5DAD52-8A7F-4F98-90ED-F048D55E0E83}" srcId="{EE5188B2-84E4-4184-BFFE-CAC13F335F71}" destId="{9B579609-93DD-4A6B-8FED-F939A7193618}" srcOrd="1" destOrd="0" parTransId="{7CAB5CB6-88A9-4316-BCDF-C83A0C336DAA}" sibTransId="{3901C0BF-B9F3-474A-9683-55C3FCB12CDF}"/>
    <dgm:cxn modelId="{0D67257A-6EFE-4626-8C1A-2DFB5392C43B}" type="presOf" srcId="{9B579609-93DD-4A6B-8FED-F939A7193618}" destId="{0E1490DF-A1D9-49D4-A096-70825C1DEBA6}" srcOrd="0" destOrd="0" presId="urn:microsoft.com/office/officeart/2005/8/layout/cycle8"/>
    <dgm:cxn modelId="{39B6527F-A9C5-4F00-9D32-A1CEDCFE5587}" type="presOf" srcId="{4AF7FD0E-83AF-4F6A-B60F-1E094301EFBE}" destId="{70F67D90-1C4D-4120-B3C6-8C09087EC220}" srcOrd="1" destOrd="0" presId="urn:microsoft.com/office/officeart/2005/8/layout/cycle8"/>
    <dgm:cxn modelId="{211FF77F-9067-4B3E-ACE7-61D6C76DF0B8}" type="presOf" srcId="{9B579609-93DD-4A6B-8FED-F939A7193618}" destId="{2EBA1916-51E8-4A99-B139-98CA83EFC3C6}" srcOrd="1" destOrd="0" presId="urn:microsoft.com/office/officeart/2005/8/layout/cycle8"/>
    <dgm:cxn modelId="{C6FD3382-927F-4202-97FD-E785954D2F53}" type="presOf" srcId="{9EE2692D-567A-41CD-ACED-469807A23E7B}" destId="{75ABB2C6-7BF9-4415-B7E1-8C1BC57C3AFC}" srcOrd="1" destOrd="0" presId="urn:microsoft.com/office/officeart/2005/8/layout/cycle8"/>
    <dgm:cxn modelId="{B738EFB0-302F-4978-87D9-5E21A43D3041}" type="presOf" srcId="{653F1199-DB8A-46AB-9713-649FFCEFAED5}" destId="{E35B1069-4667-4EEA-B04A-81FBC51186F2}" srcOrd="0" destOrd="0" presId="urn:microsoft.com/office/officeart/2005/8/layout/cycle8"/>
    <dgm:cxn modelId="{B9B6ACBB-52F6-4D85-B1D5-74C0BC131677}" type="presOf" srcId="{653F1199-DB8A-46AB-9713-649FFCEFAED5}" destId="{CF89E63F-4DDD-4D90-93F4-47D5B55A1A6B}" srcOrd="1" destOrd="0" presId="urn:microsoft.com/office/officeart/2005/8/layout/cycle8"/>
    <dgm:cxn modelId="{53F975E0-3AEB-4268-98AC-83DA0A1D271F}" type="presOf" srcId="{EE5188B2-84E4-4184-BFFE-CAC13F335F71}" destId="{21448E9C-A2A9-48D1-BB91-BCD945CB2DF0}" srcOrd="0" destOrd="0" presId="urn:microsoft.com/office/officeart/2005/8/layout/cycle8"/>
    <dgm:cxn modelId="{747D6DE1-E273-4897-BA89-52E7E520720B}" type="presOf" srcId="{4AF7FD0E-83AF-4F6A-B60F-1E094301EFBE}" destId="{9F9B7975-375C-4944-85F4-829593CCA7FA}" srcOrd="0" destOrd="0" presId="urn:microsoft.com/office/officeart/2005/8/layout/cycle8"/>
    <dgm:cxn modelId="{4FAAD8E7-7029-4A72-A546-805098443454}" type="presOf" srcId="{9EE2692D-567A-41CD-ACED-469807A23E7B}" destId="{9A8BA5F1-4BFC-406A-945A-FF211EA1F38F}" srcOrd="0" destOrd="0" presId="urn:microsoft.com/office/officeart/2005/8/layout/cycle8"/>
    <dgm:cxn modelId="{5C8761EA-1313-4569-B369-FD6DBF5A8C57}" srcId="{EE5188B2-84E4-4184-BFFE-CAC13F335F71}" destId="{4AF7FD0E-83AF-4F6A-B60F-1E094301EFBE}" srcOrd="0" destOrd="0" parTransId="{8E0C24CD-E413-46FD-A910-3D2E6386A566}" sibTransId="{38C61D4C-10AF-43F3-B088-931C840B241B}"/>
    <dgm:cxn modelId="{48B2C0F1-A876-4C48-A5E0-2AB137086E5C}" srcId="{EE5188B2-84E4-4184-BFFE-CAC13F335F71}" destId="{653F1199-DB8A-46AB-9713-649FFCEFAED5}" srcOrd="2" destOrd="0" parTransId="{EB8CFE7F-2600-4221-AD4B-DE1AE5D42DDD}" sibTransId="{02407708-3792-4B2B-AEB4-3BC9F0A77265}"/>
    <dgm:cxn modelId="{D1045583-03F9-41AC-AF48-4CE4B36A19EC}" type="presParOf" srcId="{21448E9C-A2A9-48D1-BB91-BCD945CB2DF0}" destId="{9F9B7975-375C-4944-85F4-829593CCA7FA}" srcOrd="0" destOrd="0" presId="urn:microsoft.com/office/officeart/2005/8/layout/cycle8"/>
    <dgm:cxn modelId="{4EC8EFAA-95ED-4714-B834-EB94C24015C6}" type="presParOf" srcId="{21448E9C-A2A9-48D1-BB91-BCD945CB2DF0}" destId="{D43FF877-3820-4A8F-B021-AFCCDA1DA61B}" srcOrd="1" destOrd="0" presId="urn:microsoft.com/office/officeart/2005/8/layout/cycle8"/>
    <dgm:cxn modelId="{35231C1C-2DBD-4A88-B327-A9899E0E9629}" type="presParOf" srcId="{21448E9C-A2A9-48D1-BB91-BCD945CB2DF0}" destId="{89309952-B463-4E6A-90F3-93A8DCE69FC5}" srcOrd="2" destOrd="0" presId="urn:microsoft.com/office/officeart/2005/8/layout/cycle8"/>
    <dgm:cxn modelId="{72722748-A18C-4E34-9E73-9EF448F6818F}" type="presParOf" srcId="{21448E9C-A2A9-48D1-BB91-BCD945CB2DF0}" destId="{70F67D90-1C4D-4120-B3C6-8C09087EC220}" srcOrd="3" destOrd="0" presId="urn:microsoft.com/office/officeart/2005/8/layout/cycle8"/>
    <dgm:cxn modelId="{B9065C92-CCA0-4189-B757-58C05F3F9BCB}" type="presParOf" srcId="{21448E9C-A2A9-48D1-BB91-BCD945CB2DF0}" destId="{0E1490DF-A1D9-49D4-A096-70825C1DEBA6}" srcOrd="4" destOrd="0" presId="urn:microsoft.com/office/officeart/2005/8/layout/cycle8"/>
    <dgm:cxn modelId="{B1E729BE-A6C7-4490-9405-09026954553E}" type="presParOf" srcId="{21448E9C-A2A9-48D1-BB91-BCD945CB2DF0}" destId="{5FC163F3-B3D5-4B94-A7D0-D65CC63EA7A2}" srcOrd="5" destOrd="0" presId="urn:microsoft.com/office/officeart/2005/8/layout/cycle8"/>
    <dgm:cxn modelId="{9A421C22-BD4A-43ED-BBE8-9D6CF1F945E6}" type="presParOf" srcId="{21448E9C-A2A9-48D1-BB91-BCD945CB2DF0}" destId="{808E513E-93D1-423B-B50B-6F11EB108B7C}" srcOrd="6" destOrd="0" presId="urn:microsoft.com/office/officeart/2005/8/layout/cycle8"/>
    <dgm:cxn modelId="{66A8F676-5192-442B-A2B3-F32F38509C7B}" type="presParOf" srcId="{21448E9C-A2A9-48D1-BB91-BCD945CB2DF0}" destId="{2EBA1916-51E8-4A99-B139-98CA83EFC3C6}" srcOrd="7" destOrd="0" presId="urn:microsoft.com/office/officeart/2005/8/layout/cycle8"/>
    <dgm:cxn modelId="{45C884D1-D481-41F3-9381-0899F4F31E37}" type="presParOf" srcId="{21448E9C-A2A9-48D1-BB91-BCD945CB2DF0}" destId="{E35B1069-4667-4EEA-B04A-81FBC51186F2}" srcOrd="8" destOrd="0" presId="urn:microsoft.com/office/officeart/2005/8/layout/cycle8"/>
    <dgm:cxn modelId="{B738A293-4EEA-419F-8B34-9655C89618CA}" type="presParOf" srcId="{21448E9C-A2A9-48D1-BB91-BCD945CB2DF0}" destId="{EE40A924-7BC1-4227-A40C-4C213EAD2C4B}" srcOrd="9" destOrd="0" presId="urn:microsoft.com/office/officeart/2005/8/layout/cycle8"/>
    <dgm:cxn modelId="{4C252D88-D743-4775-86EE-9101AE30B69F}" type="presParOf" srcId="{21448E9C-A2A9-48D1-BB91-BCD945CB2DF0}" destId="{032808E3-7D91-4F75-AD96-0472128359DF}" srcOrd="10" destOrd="0" presId="urn:microsoft.com/office/officeart/2005/8/layout/cycle8"/>
    <dgm:cxn modelId="{A17D4584-31B1-4F1C-918F-58B00FA52703}" type="presParOf" srcId="{21448E9C-A2A9-48D1-BB91-BCD945CB2DF0}" destId="{CF89E63F-4DDD-4D90-93F4-47D5B55A1A6B}" srcOrd="11" destOrd="0" presId="urn:microsoft.com/office/officeart/2005/8/layout/cycle8"/>
    <dgm:cxn modelId="{F354C889-DF25-4A0E-9A1D-EB3FD98DC78F}" type="presParOf" srcId="{21448E9C-A2A9-48D1-BB91-BCD945CB2DF0}" destId="{9A8BA5F1-4BFC-406A-945A-FF211EA1F38F}" srcOrd="12" destOrd="0" presId="urn:microsoft.com/office/officeart/2005/8/layout/cycle8"/>
    <dgm:cxn modelId="{A47F0384-6049-49E4-A46F-226AB0BB174F}" type="presParOf" srcId="{21448E9C-A2A9-48D1-BB91-BCD945CB2DF0}" destId="{48BC0AED-3A4E-4F0E-B13C-C0A77CE23AB0}" srcOrd="13" destOrd="0" presId="urn:microsoft.com/office/officeart/2005/8/layout/cycle8"/>
    <dgm:cxn modelId="{890DD5BC-E690-4B6A-8A87-697EB7FCDD87}" type="presParOf" srcId="{21448E9C-A2A9-48D1-BB91-BCD945CB2DF0}" destId="{A0E835BB-E3CB-409F-9B23-73D660DA629E}" srcOrd="14" destOrd="0" presId="urn:microsoft.com/office/officeart/2005/8/layout/cycle8"/>
    <dgm:cxn modelId="{96A6A62F-D7D2-436C-A6A0-A79D042A9DB5}" type="presParOf" srcId="{21448E9C-A2A9-48D1-BB91-BCD945CB2DF0}" destId="{75ABB2C6-7BF9-4415-B7E1-8C1BC57C3AFC}" srcOrd="15" destOrd="0" presId="urn:microsoft.com/office/officeart/2005/8/layout/cycle8"/>
    <dgm:cxn modelId="{EA166F8A-F7FB-451F-9792-28A0C322C2DA}" type="presParOf" srcId="{21448E9C-A2A9-48D1-BB91-BCD945CB2DF0}" destId="{AF9D8C0F-DF6B-41D3-A642-2D439F89A428}" srcOrd="16" destOrd="0" presId="urn:microsoft.com/office/officeart/2005/8/layout/cycle8"/>
    <dgm:cxn modelId="{9381D6A7-8E4D-41C1-9197-4A62F48651B2}" type="presParOf" srcId="{21448E9C-A2A9-48D1-BB91-BCD945CB2DF0}" destId="{667F94C3-A580-4601-B297-872E862F6E6B}" srcOrd="17" destOrd="0" presId="urn:microsoft.com/office/officeart/2005/8/layout/cycle8"/>
    <dgm:cxn modelId="{673EA156-8345-46CD-83EE-AACA18229612}" type="presParOf" srcId="{21448E9C-A2A9-48D1-BB91-BCD945CB2DF0}" destId="{15455DDC-2344-4FB2-9B97-2FF2F471553E}" srcOrd="18" destOrd="0" presId="urn:microsoft.com/office/officeart/2005/8/layout/cycle8"/>
    <dgm:cxn modelId="{D5B35A05-4016-410A-93C2-081E7B744B46}" type="presParOf" srcId="{21448E9C-A2A9-48D1-BB91-BCD945CB2DF0}" destId="{83FFED03-54DE-4726-A7A9-3B69F3C2507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5188B2-84E4-4184-BFFE-CAC13F335F7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AF7FD0E-83AF-4F6A-B60F-1E094301EFBE}">
      <dgm:prSet phldrT="[Text]" custT="1"/>
      <dgm:spPr>
        <a:solidFill>
          <a:srgbClr val="DF7F7F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8E0C24CD-E413-46FD-A910-3D2E6386A566}" type="parTrans" cxnId="{5C8761EA-1313-4569-B369-FD6DBF5A8C57}">
      <dgm:prSet/>
      <dgm:spPr/>
      <dgm:t>
        <a:bodyPr/>
        <a:lstStyle/>
        <a:p>
          <a:endParaRPr lang="en-GB" sz="1600"/>
        </a:p>
      </dgm:t>
    </dgm:pt>
    <dgm:pt modelId="{38C61D4C-10AF-43F3-B088-931C840B241B}" type="sibTrans" cxnId="{5C8761EA-1313-4569-B369-FD6DBF5A8C57}">
      <dgm:prSet/>
      <dgm:spPr/>
      <dgm:t>
        <a:bodyPr/>
        <a:lstStyle/>
        <a:p>
          <a:endParaRPr lang="en-GB" sz="1600"/>
        </a:p>
      </dgm:t>
    </dgm:pt>
    <dgm:pt modelId="{9B579609-93DD-4A6B-8FED-F939A7193618}">
      <dgm:prSet custT="1"/>
      <dgm:spPr>
        <a:solidFill>
          <a:srgbClr val="EAEAEA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3901C0BF-B9F3-474A-9683-55C3FCB12CDF}" type="sibTrans" cxnId="{1F5DAD52-8A7F-4F98-90ED-F048D55E0E83}">
      <dgm:prSet/>
      <dgm:spPr/>
      <dgm:t>
        <a:bodyPr/>
        <a:lstStyle/>
        <a:p>
          <a:endParaRPr lang="en-GB" sz="1600"/>
        </a:p>
      </dgm:t>
    </dgm:pt>
    <dgm:pt modelId="{7CAB5CB6-88A9-4316-BCDF-C83A0C336DAA}" type="parTrans" cxnId="{1F5DAD52-8A7F-4F98-90ED-F048D55E0E83}">
      <dgm:prSet/>
      <dgm:spPr/>
      <dgm:t>
        <a:bodyPr/>
        <a:lstStyle/>
        <a:p>
          <a:endParaRPr lang="en-GB" sz="1600"/>
        </a:p>
      </dgm:t>
    </dgm:pt>
    <dgm:pt modelId="{653F1199-DB8A-46AB-9713-649FFCEFAED5}">
      <dgm:prSet phldrT="[Text]" custT="1"/>
      <dgm:spPr>
        <a:solidFill>
          <a:srgbClr val="EAEAEA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02407708-3792-4B2B-AEB4-3BC9F0A77265}" type="sibTrans" cxnId="{48B2C0F1-A876-4C48-A5E0-2AB137086E5C}">
      <dgm:prSet/>
      <dgm:spPr/>
      <dgm:t>
        <a:bodyPr/>
        <a:lstStyle/>
        <a:p>
          <a:endParaRPr lang="en-GB" sz="1600"/>
        </a:p>
      </dgm:t>
    </dgm:pt>
    <dgm:pt modelId="{EB8CFE7F-2600-4221-AD4B-DE1AE5D42DDD}" type="parTrans" cxnId="{48B2C0F1-A876-4C48-A5E0-2AB137086E5C}">
      <dgm:prSet/>
      <dgm:spPr/>
      <dgm:t>
        <a:bodyPr/>
        <a:lstStyle/>
        <a:p>
          <a:endParaRPr lang="en-GB" sz="1600"/>
        </a:p>
      </dgm:t>
    </dgm:pt>
    <dgm:pt modelId="{9EE2692D-567A-41CD-ACED-469807A23E7B}">
      <dgm:prSet phldrT="[Text]" custT="1"/>
      <dgm:spPr>
        <a:solidFill>
          <a:srgbClr val="EAEAEA"/>
        </a:solidFill>
        <a:ln>
          <a:noFill/>
        </a:ln>
      </dgm:spPr>
      <dgm:t>
        <a:bodyPr lIns="0" tIns="0" rIns="0" bIns="0"/>
        <a:lstStyle/>
        <a:p>
          <a:endParaRPr lang="en-GB" sz="1800" dirty="0"/>
        </a:p>
      </dgm:t>
    </dgm:pt>
    <dgm:pt modelId="{5DF433E6-0E1A-413E-8AFB-831E8307CCF7}" type="sibTrans" cxnId="{95C73046-5729-4695-BD6E-8437B70DCC91}">
      <dgm:prSet/>
      <dgm:spPr/>
      <dgm:t>
        <a:bodyPr/>
        <a:lstStyle/>
        <a:p>
          <a:endParaRPr lang="en-GB" sz="1600"/>
        </a:p>
      </dgm:t>
    </dgm:pt>
    <dgm:pt modelId="{3DC2F143-AE41-49E2-976B-D8F63C68662D}" type="parTrans" cxnId="{95C73046-5729-4695-BD6E-8437B70DCC91}">
      <dgm:prSet/>
      <dgm:spPr/>
      <dgm:t>
        <a:bodyPr/>
        <a:lstStyle/>
        <a:p>
          <a:endParaRPr lang="en-GB" sz="1600"/>
        </a:p>
      </dgm:t>
    </dgm:pt>
    <dgm:pt modelId="{21448E9C-A2A9-48D1-BB91-BCD945CB2DF0}" type="pres">
      <dgm:prSet presAssocID="{EE5188B2-84E4-4184-BFFE-CAC13F335F71}" presName="compositeShape" presStyleCnt="0">
        <dgm:presLayoutVars>
          <dgm:chMax val="7"/>
          <dgm:dir/>
          <dgm:resizeHandles val="exact"/>
        </dgm:presLayoutVars>
      </dgm:prSet>
      <dgm:spPr/>
    </dgm:pt>
    <dgm:pt modelId="{9F9B7975-375C-4944-85F4-829593CCA7FA}" type="pres">
      <dgm:prSet presAssocID="{EE5188B2-84E4-4184-BFFE-CAC13F335F71}" presName="wedge1" presStyleLbl="node1" presStyleIdx="0" presStyleCnt="4"/>
      <dgm:spPr/>
    </dgm:pt>
    <dgm:pt modelId="{D43FF877-3820-4A8F-B021-AFCCDA1DA61B}" type="pres">
      <dgm:prSet presAssocID="{EE5188B2-84E4-4184-BFFE-CAC13F335F71}" presName="dummy1a" presStyleCnt="0"/>
      <dgm:spPr/>
    </dgm:pt>
    <dgm:pt modelId="{89309952-B463-4E6A-90F3-93A8DCE69FC5}" type="pres">
      <dgm:prSet presAssocID="{EE5188B2-84E4-4184-BFFE-CAC13F335F71}" presName="dummy1b" presStyleCnt="0"/>
      <dgm:spPr/>
    </dgm:pt>
    <dgm:pt modelId="{70F67D90-1C4D-4120-B3C6-8C09087EC220}" type="pres">
      <dgm:prSet presAssocID="{EE5188B2-84E4-4184-BFFE-CAC13F335F7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1490DF-A1D9-49D4-A096-70825C1DEBA6}" type="pres">
      <dgm:prSet presAssocID="{EE5188B2-84E4-4184-BFFE-CAC13F335F71}" presName="wedge2" presStyleLbl="node1" presStyleIdx="1" presStyleCnt="4"/>
      <dgm:spPr/>
    </dgm:pt>
    <dgm:pt modelId="{5FC163F3-B3D5-4B94-A7D0-D65CC63EA7A2}" type="pres">
      <dgm:prSet presAssocID="{EE5188B2-84E4-4184-BFFE-CAC13F335F71}" presName="dummy2a" presStyleCnt="0"/>
      <dgm:spPr/>
    </dgm:pt>
    <dgm:pt modelId="{808E513E-93D1-423B-B50B-6F11EB108B7C}" type="pres">
      <dgm:prSet presAssocID="{EE5188B2-84E4-4184-BFFE-CAC13F335F71}" presName="dummy2b" presStyleCnt="0"/>
      <dgm:spPr/>
    </dgm:pt>
    <dgm:pt modelId="{2EBA1916-51E8-4A99-B139-98CA83EFC3C6}" type="pres">
      <dgm:prSet presAssocID="{EE5188B2-84E4-4184-BFFE-CAC13F335F7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35B1069-4667-4EEA-B04A-81FBC51186F2}" type="pres">
      <dgm:prSet presAssocID="{EE5188B2-84E4-4184-BFFE-CAC13F335F71}" presName="wedge3" presStyleLbl="node1" presStyleIdx="2" presStyleCnt="4"/>
      <dgm:spPr/>
    </dgm:pt>
    <dgm:pt modelId="{EE40A924-7BC1-4227-A40C-4C213EAD2C4B}" type="pres">
      <dgm:prSet presAssocID="{EE5188B2-84E4-4184-BFFE-CAC13F335F71}" presName="dummy3a" presStyleCnt="0"/>
      <dgm:spPr/>
    </dgm:pt>
    <dgm:pt modelId="{032808E3-7D91-4F75-AD96-0472128359DF}" type="pres">
      <dgm:prSet presAssocID="{EE5188B2-84E4-4184-BFFE-CAC13F335F71}" presName="dummy3b" presStyleCnt="0"/>
      <dgm:spPr/>
    </dgm:pt>
    <dgm:pt modelId="{CF89E63F-4DDD-4D90-93F4-47D5B55A1A6B}" type="pres">
      <dgm:prSet presAssocID="{EE5188B2-84E4-4184-BFFE-CAC13F335F7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A8BA5F1-4BFC-406A-945A-FF211EA1F38F}" type="pres">
      <dgm:prSet presAssocID="{EE5188B2-84E4-4184-BFFE-CAC13F335F71}" presName="wedge4" presStyleLbl="node1" presStyleIdx="3" presStyleCnt="4"/>
      <dgm:spPr/>
    </dgm:pt>
    <dgm:pt modelId="{48BC0AED-3A4E-4F0E-B13C-C0A77CE23AB0}" type="pres">
      <dgm:prSet presAssocID="{EE5188B2-84E4-4184-BFFE-CAC13F335F71}" presName="dummy4a" presStyleCnt="0"/>
      <dgm:spPr/>
    </dgm:pt>
    <dgm:pt modelId="{A0E835BB-E3CB-409F-9B23-73D660DA629E}" type="pres">
      <dgm:prSet presAssocID="{EE5188B2-84E4-4184-BFFE-CAC13F335F71}" presName="dummy4b" presStyleCnt="0"/>
      <dgm:spPr/>
    </dgm:pt>
    <dgm:pt modelId="{75ABB2C6-7BF9-4415-B7E1-8C1BC57C3AFC}" type="pres">
      <dgm:prSet presAssocID="{EE5188B2-84E4-4184-BFFE-CAC13F335F7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9D8C0F-DF6B-41D3-A642-2D439F89A428}" type="pres">
      <dgm:prSet presAssocID="{38C61D4C-10AF-43F3-B088-931C840B241B}" presName="arrowWedge1" presStyleLbl="fgSibTrans2D1" presStyleIdx="0" presStyleCnt="4"/>
      <dgm:spPr>
        <a:solidFill>
          <a:srgbClr val="C00000"/>
        </a:solidFill>
      </dgm:spPr>
    </dgm:pt>
    <dgm:pt modelId="{667F94C3-A580-4601-B297-872E862F6E6B}" type="pres">
      <dgm:prSet presAssocID="{3901C0BF-B9F3-474A-9683-55C3FCB12CDF}" presName="arrowWedge2" presStyleLbl="fgSibTrans2D1" presStyleIdx="1" presStyleCnt="4"/>
      <dgm:spPr>
        <a:solidFill>
          <a:srgbClr val="EAEAEA"/>
        </a:solidFill>
      </dgm:spPr>
    </dgm:pt>
    <dgm:pt modelId="{15455DDC-2344-4FB2-9B97-2FF2F471553E}" type="pres">
      <dgm:prSet presAssocID="{02407708-3792-4B2B-AEB4-3BC9F0A77265}" presName="arrowWedge3" presStyleLbl="fgSibTrans2D1" presStyleIdx="2" presStyleCnt="4"/>
      <dgm:spPr>
        <a:solidFill>
          <a:srgbClr val="EAEAEA"/>
        </a:solidFill>
      </dgm:spPr>
    </dgm:pt>
    <dgm:pt modelId="{83FFED03-54DE-4726-A7A9-3B69F3C25077}" type="pres">
      <dgm:prSet presAssocID="{5DF433E6-0E1A-413E-8AFB-831E8307CCF7}" presName="arrowWedge4" presStyleLbl="fgSibTrans2D1" presStyleIdx="3" presStyleCnt="4"/>
      <dgm:spPr>
        <a:solidFill>
          <a:srgbClr val="EAEAEA"/>
        </a:solidFill>
      </dgm:spPr>
    </dgm:pt>
  </dgm:ptLst>
  <dgm:cxnLst>
    <dgm:cxn modelId="{95C73046-5729-4695-BD6E-8437B70DCC91}" srcId="{EE5188B2-84E4-4184-BFFE-CAC13F335F71}" destId="{9EE2692D-567A-41CD-ACED-469807A23E7B}" srcOrd="3" destOrd="0" parTransId="{3DC2F143-AE41-49E2-976B-D8F63C68662D}" sibTransId="{5DF433E6-0E1A-413E-8AFB-831E8307CCF7}"/>
    <dgm:cxn modelId="{1F5DAD52-8A7F-4F98-90ED-F048D55E0E83}" srcId="{EE5188B2-84E4-4184-BFFE-CAC13F335F71}" destId="{9B579609-93DD-4A6B-8FED-F939A7193618}" srcOrd="1" destOrd="0" parTransId="{7CAB5CB6-88A9-4316-BCDF-C83A0C336DAA}" sibTransId="{3901C0BF-B9F3-474A-9683-55C3FCB12CDF}"/>
    <dgm:cxn modelId="{0D67257A-6EFE-4626-8C1A-2DFB5392C43B}" type="presOf" srcId="{9B579609-93DD-4A6B-8FED-F939A7193618}" destId="{0E1490DF-A1D9-49D4-A096-70825C1DEBA6}" srcOrd="0" destOrd="0" presId="urn:microsoft.com/office/officeart/2005/8/layout/cycle8"/>
    <dgm:cxn modelId="{39B6527F-A9C5-4F00-9D32-A1CEDCFE5587}" type="presOf" srcId="{4AF7FD0E-83AF-4F6A-B60F-1E094301EFBE}" destId="{70F67D90-1C4D-4120-B3C6-8C09087EC220}" srcOrd="1" destOrd="0" presId="urn:microsoft.com/office/officeart/2005/8/layout/cycle8"/>
    <dgm:cxn modelId="{211FF77F-9067-4B3E-ACE7-61D6C76DF0B8}" type="presOf" srcId="{9B579609-93DD-4A6B-8FED-F939A7193618}" destId="{2EBA1916-51E8-4A99-B139-98CA83EFC3C6}" srcOrd="1" destOrd="0" presId="urn:microsoft.com/office/officeart/2005/8/layout/cycle8"/>
    <dgm:cxn modelId="{C6FD3382-927F-4202-97FD-E785954D2F53}" type="presOf" srcId="{9EE2692D-567A-41CD-ACED-469807A23E7B}" destId="{75ABB2C6-7BF9-4415-B7E1-8C1BC57C3AFC}" srcOrd="1" destOrd="0" presId="urn:microsoft.com/office/officeart/2005/8/layout/cycle8"/>
    <dgm:cxn modelId="{B738EFB0-302F-4978-87D9-5E21A43D3041}" type="presOf" srcId="{653F1199-DB8A-46AB-9713-649FFCEFAED5}" destId="{E35B1069-4667-4EEA-B04A-81FBC51186F2}" srcOrd="0" destOrd="0" presId="urn:microsoft.com/office/officeart/2005/8/layout/cycle8"/>
    <dgm:cxn modelId="{B9B6ACBB-52F6-4D85-B1D5-74C0BC131677}" type="presOf" srcId="{653F1199-DB8A-46AB-9713-649FFCEFAED5}" destId="{CF89E63F-4DDD-4D90-93F4-47D5B55A1A6B}" srcOrd="1" destOrd="0" presId="urn:microsoft.com/office/officeart/2005/8/layout/cycle8"/>
    <dgm:cxn modelId="{53F975E0-3AEB-4268-98AC-83DA0A1D271F}" type="presOf" srcId="{EE5188B2-84E4-4184-BFFE-CAC13F335F71}" destId="{21448E9C-A2A9-48D1-BB91-BCD945CB2DF0}" srcOrd="0" destOrd="0" presId="urn:microsoft.com/office/officeart/2005/8/layout/cycle8"/>
    <dgm:cxn modelId="{747D6DE1-E273-4897-BA89-52E7E520720B}" type="presOf" srcId="{4AF7FD0E-83AF-4F6A-B60F-1E094301EFBE}" destId="{9F9B7975-375C-4944-85F4-829593CCA7FA}" srcOrd="0" destOrd="0" presId="urn:microsoft.com/office/officeart/2005/8/layout/cycle8"/>
    <dgm:cxn modelId="{4FAAD8E7-7029-4A72-A546-805098443454}" type="presOf" srcId="{9EE2692D-567A-41CD-ACED-469807A23E7B}" destId="{9A8BA5F1-4BFC-406A-945A-FF211EA1F38F}" srcOrd="0" destOrd="0" presId="urn:microsoft.com/office/officeart/2005/8/layout/cycle8"/>
    <dgm:cxn modelId="{5C8761EA-1313-4569-B369-FD6DBF5A8C57}" srcId="{EE5188B2-84E4-4184-BFFE-CAC13F335F71}" destId="{4AF7FD0E-83AF-4F6A-B60F-1E094301EFBE}" srcOrd="0" destOrd="0" parTransId="{8E0C24CD-E413-46FD-A910-3D2E6386A566}" sibTransId="{38C61D4C-10AF-43F3-B088-931C840B241B}"/>
    <dgm:cxn modelId="{48B2C0F1-A876-4C48-A5E0-2AB137086E5C}" srcId="{EE5188B2-84E4-4184-BFFE-CAC13F335F71}" destId="{653F1199-DB8A-46AB-9713-649FFCEFAED5}" srcOrd="2" destOrd="0" parTransId="{EB8CFE7F-2600-4221-AD4B-DE1AE5D42DDD}" sibTransId="{02407708-3792-4B2B-AEB4-3BC9F0A77265}"/>
    <dgm:cxn modelId="{D1045583-03F9-41AC-AF48-4CE4B36A19EC}" type="presParOf" srcId="{21448E9C-A2A9-48D1-BB91-BCD945CB2DF0}" destId="{9F9B7975-375C-4944-85F4-829593CCA7FA}" srcOrd="0" destOrd="0" presId="urn:microsoft.com/office/officeart/2005/8/layout/cycle8"/>
    <dgm:cxn modelId="{4EC8EFAA-95ED-4714-B834-EB94C24015C6}" type="presParOf" srcId="{21448E9C-A2A9-48D1-BB91-BCD945CB2DF0}" destId="{D43FF877-3820-4A8F-B021-AFCCDA1DA61B}" srcOrd="1" destOrd="0" presId="urn:microsoft.com/office/officeart/2005/8/layout/cycle8"/>
    <dgm:cxn modelId="{35231C1C-2DBD-4A88-B327-A9899E0E9629}" type="presParOf" srcId="{21448E9C-A2A9-48D1-BB91-BCD945CB2DF0}" destId="{89309952-B463-4E6A-90F3-93A8DCE69FC5}" srcOrd="2" destOrd="0" presId="urn:microsoft.com/office/officeart/2005/8/layout/cycle8"/>
    <dgm:cxn modelId="{72722748-A18C-4E34-9E73-9EF448F6818F}" type="presParOf" srcId="{21448E9C-A2A9-48D1-BB91-BCD945CB2DF0}" destId="{70F67D90-1C4D-4120-B3C6-8C09087EC220}" srcOrd="3" destOrd="0" presId="urn:microsoft.com/office/officeart/2005/8/layout/cycle8"/>
    <dgm:cxn modelId="{B9065C92-CCA0-4189-B757-58C05F3F9BCB}" type="presParOf" srcId="{21448E9C-A2A9-48D1-BB91-BCD945CB2DF0}" destId="{0E1490DF-A1D9-49D4-A096-70825C1DEBA6}" srcOrd="4" destOrd="0" presId="urn:microsoft.com/office/officeart/2005/8/layout/cycle8"/>
    <dgm:cxn modelId="{B1E729BE-A6C7-4490-9405-09026954553E}" type="presParOf" srcId="{21448E9C-A2A9-48D1-BB91-BCD945CB2DF0}" destId="{5FC163F3-B3D5-4B94-A7D0-D65CC63EA7A2}" srcOrd="5" destOrd="0" presId="urn:microsoft.com/office/officeart/2005/8/layout/cycle8"/>
    <dgm:cxn modelId="{9A421C22-BD4A-43ED-BBE8-9D6CF1F945E6}" type="presParOf" srcId="{21448E9C-A2A9-48D1-BB91-BCD945CB2DF0}" destId="{808E513E-93D1-423B-B50B-6F11EB108B7C}" srcOrd="6" destOrd="0" presId="urn:microsoft.com/office/officeart/2005/8/layout/cycle8"/>
    <dgm:cxn modelId="{66A8F676-5192-442B-A2B3-F32F38509C7B}" type="presParOf" srcId="{21448E9C-A2A9-48D1-BB91-BCD945CB2DF0}" destId="{2EBA1916-51E8-4A99-B139-98CA83EFC3C6}" srcOrd="7" destOrd="0" presId="urn:microsoft.com/office/officeart/2005/8/layout/cycle8"/>
    <dgm:cxn modelId="{45C884D1-D481-41F3-9381-0899F4F31E37}" type="presParOf" srcId="{21448E9C-A2A9-48D1-BB91-BCD945CB2DF0}" destId="{E35B1069-4667-4EEA-B04A-81FBC51186F2}" srcOrd="8" destOrd="0" presId="urn:microsoft.com/office/officeart/2005/8/layout/cycle8"/>
    <dgm:cxn modelId="{B738A293-4EEA-419F-8B34-9655C89618CA}" type="presParOf" srcId="{21448E9C-A2A9-48D1-BB91-BCD945CB2DF0}" destId="{EE40A924-7BC1-4227-A40C-4C213EAD2C4B}" srcOrd="9" destOrd="0" presId="urn:microsoft.com/office/officeart/2005/8/layout/cycle8"/>
    <dgm:cxn modelId="{4C252D88-D743-4775-86EE-9101AE30B69F}" type="presParOf" srcId="{21448E9C-A2A9-48D1-BB91-BCD945CB2DF0}" destId="{032808E3-7D91-4F75-AD96-0472128359DF}" srcOrd="10" destOrd="0" presId="urn:microsoft.com/office/officeart/2005/8/layout/cycle8"/>
    <dgm:cxn modelId="{A17D4584-31B1-4F1C-918F-58B00FA52703}" type="presParOf" srcId="{21448E9C-A2A9-48D1-BB91-BCD945CB2DF0}" destId="{CF89E63F-4DDD-4D90-93F4-47D5B55A1A6B}" srcOrd="11" destOrd="0" presId="urn:microsoft.com/office/officeart/2005/8/layout/cycle8"/>
    <dgm:cxn modelId="{F354C889-DF25-4A0E-9A1D-EB3FD98DC78F}" type="presParOf" srcId="{21448E9C-A2A9-48D1-BB91-BCD945CB2DF0}" destId="{9A8BA5F1-4BFC-406A-945A-FF211EA1F38F}" srcOrd="12" destOrd="0" presId="urn:microsoft.com/office/officeart/2005/8/layout/cycle8"/>
    <dgm:cxn modelId="{A47F0384-6049-49E4-A46F-226AB0BB174F}" type="presParOf" srcId="{21448E9C-A2A9-48D1-BB91-BCD945CB2DF0}" destId="{48BC0AED-3A4E-4F0E-B13C-C0A77CE23AB0}" srcOrd="13" destOrd="0" presId="urn:microsoft.com/office/officeart/2005/8/layout/cycle8"/>
    <dgm:cxn modelId="{890DD5BC-E690-4B6A-8A87-697EB7FCDD87}" type="presParOf" srcId="{21448E9C-A2A9-48D1-BB91-BCD945CB2DF0}" destId="{A0E835BB-E3CB-409F-9B23-73D660DA629E}" srcOrd="14" destOrd="0" presId="urn:microsoft.com/office/officeart/2005/8/layout/cycle8"/>
    <dgm:cxn modelId="{96A6A62F-D7D2-436C-A6A0-A79D042A9DB5}" type="presParOf" srcId="{21448E9C-A2A9-48D1-BB91-BCD945CB2DF0}" destId="{75ABB2C6-7BF9-4415-B7E1-8C1BC57C3AFC}" srcOrd="15" destOrd="0" presId="urn:microsoft.com/office/officeart/2005/8/layout/cycle8"/>
    <dgm:cxn modelId="{EA166F8A-F7FB-451F-9792-28A0C322C2DA}" type="presParOf" srcId="{21448E9C-A2A9-48D1-BB91-BCD945CB2DF0}" destId="{AF9D8C0F-DF6B-41D3-A642-2D439F89A428}" srcOrd="16" destOrd="0" presId="urn:microsoft.com/office/officeart/2005/8/layout/cycle8"/>
    <dgm:cxn modelId="{9381D6A7-8E4D-41C1-9197-4A62F48651B2}" type="presParOf" srcId="{21448E9C-A2A9-48D1-BB91-BCD945CB2DF0}" destId="{667F94C3-A580-4601-B297-872E862F6E6B}" srcOrd="17" destOrd="0" presId="urn:microsoft.com/office/officeart/2005/8/layout/cycle8"/>
    <dgm:cxn modelId="{673EA156-8345-46CD-83EE-AACA18229612}" type="presParOf" srcId="{21448E9C-A2A9-48D1-BB91-BCD945CB2DF0}" destId="{15455DDC-2344-4FB2-9B97-2FF2F471553E}" srcOrd="18" destOrd="0" presId="urn:microsoft.com/office/officeart/2005/8/layout/cycle8"/>
    <dgm:cxn modelId="{D5B35A05-4016-410A-93C2-081E7B744B46}" type="presParOf" srcId="{21448E9C-A2A9-48D1-BB91-BCD945CB2DF0}" destId="{83FFED03-54DE-4726-A7A9-3B69F3C2507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5188B2-84E4-4184-BFFE-CAC13F335F7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AF7FD0E-83AF-4F6A-B60F-1E094301EFBE}">
      <dgm:prSet phldrT="[Text]" custT="1"/>
      <dgm:spPr>
        <a:solidFill>
          <a:srgbClr val="EAEAEA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8E0C24CD-E413-46FD-A910-3D2E6386A566}" type="parTrans" cxnId="{5C8761EA-1313-4569-B369-FD6DBF5A8C57}">
      <dgm:prSet/>
      <dgm:spPr/>
      <dgm:t>
        <a:bodyPr/>
        <a:lstStyle/>
        <a:p>
          <a:endParaRPr lang="en-GB" sz="1600"/>
        </a:p>
      </dgm:t>
    </dgm:pt>
    <dgm:pt modelId="{38C61D4C-10AF-43F3-B088-931C840B241B}" type="sibTrans" cxnId="{5C8761EA-1313-4569-B369-FD6DBF5A8C57}">
      <dgm:prSet/>
      <dgm:spPr/>
      <dgm:t>
        <a:bodyPr/>
        <a:lstStyle/>
        <a:p>
          <a:endParaRPr lang="en-GB" sz="1600"/>
        </a:p>
      </dgm:t>
    </dgm:pt>
    <dgm:pt modelId="{653F1199-DB8A-46AB-9713-649FFCEFAED5}">
      <dgm:prSet phldrT="[Text]" custT="1"/>
      <dgm:spPr>
        <a:solidFill>
          <a:srgbClr val="EAEAEA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EB8CFE7F-2600-4221-AD4B-DE1AE5D42DDD}" type="parTrans" cxnId="{48B2C0F1-A876-4C48-A5E0-2AB137086E5C}">
      <dgm:prSet/>
      <dgm:spPr/>
      <dgm:t>
        <a:bodyPr/>
        <a:lstStyle/>
        <a:p>
          <a:endParaRPr lang="en-GB" sz="1600"/>
        </a:p>
      </dgm:t>
    </dgm:pt>
    <dgm:pt modelId="{02407708-3792-4B2B-AEB4-3BC9F0A77265}" type="sibTrans" cxnId="{48B2C0F1-A876-4C48-A5E0-2AB137086E5C}">
      <dgm:prSet/>
      <dgm:spPr/>
      <dgm:t>
        <a:bodyPr/>
        <a:lstStyle/>
        <a:p>
          <a:endParaRPr lang="en-GB" sz="1600"/>
        </a:p>
      </dgm:t>
    </dgm:pt>
    <dgm:pt modelId="{9EE2692D-567A-41CD-ACED-469807A23E7B}">
      <dgm:prSet phldrT="[Text]" custT="1"/>
      <dgm:spPr>
        <a:solidFill>
          <a:srgbClr val="AAC191"/>
        </a:solidFill>
        <a:ln>
          <a:noFill/>
        </a:ln>
      </dgm:spPr>
      <dgm:t>
        <a:bodyPr lIns="0" tIns="0" rIns="0" bIns="0"/>
        <a:lstStyle/>
        <a:p>
          <a:endParaRPr lang="en-GB" sz="1800" dirty="0"/>
        </a:p>
      </dgm:t>
    </dgm:pt>
    <dgm:pt modelId="{3DC2F143-AE41-49E2-976B-D8F63C68662D}" type="parTrans" cxnId="{95C73046-5729-4695-BD6E-8437B70DCC91}">
      <dgm:prSet/>
      <dgm:spPr/>
      <dgm:t>
        <a:bodyPr/>
        <a:lstStyle/>
        <a:p>
          <a:endParaRPr lang="en-GB" sz="1600"/>
        </a:p>
      </dgm:t>
    </dgm:pt>
    <dgm:pt modelId="{5DF433E6-0E1A-413E-8AFB-831E8307CCF7}" type="sibTrans" cxnId="{95C73046-5729-4695-BD6E-8437B70DCC91}">
      <dgm:prSet/>
      <dgm:spPr/>
      <dgm:t>
        <a:bodyPr/>
        <a:lstStyle/>
        <a:p>
          <a:endParaRPr lang="en-GB" sz="1600"/>
        </a:p>
      </dgm:t>
    </dgm:pt>
    <dgm:pt modelId="{9B579609-93DD-4A6B-8FED-F939A7193618}">
      <dgm:prSet custT="1"/>
      <dgm:spPr>
        <a:solidFill>
          <a:srgbClr val="EAEAEA"/>
        </a:solidFill>
        <a:ln>
          <a:noFill/>
        </a:ln>
      </dgm:spPr>
      <dgm:t>
        <a:bodyPr/>
        <a:lstStyle/>
        <a:p>
          <a:endParaRPr lang="en-GB" sz="1800" dirty="0"/>
        </a:p>
      </dgm:t>
    </dgm:pt>
    <dgm:pt modelId="{7CAB5CB6-88A9-4316-BCDF-C83A0C336DAA}" type="parTrans" cxnId="{1F5DAD52-8A7F-4F98-90ED-F048D55E0E83}">
      <dgm:prSet/>
      <dgm:spPr/>
      <dgm:t>
        <a:bodyPr/>
        <a:lstStyle/>
        <a:p>
          <a:endParaRPr lang="en-GB" sz="1600"/>
        </a:p>
      </dgm:t>
    </dgm:pt>
    <dgm:pt modelId="{3901C0BF-B9F3-474A-9683-55C3FCB12CDF}" type="sibTrans" cxnId="{1F5DAD52-8A7F-4F98-90ED-F048D55E0E83}">
      <dgm:prSet/>
      <dgm:spPr/>
      <dgm:t>
        <a:bodyPr/>
        <a:lstStyle/>
        <a:p>
          <a:endParaRPr lang="en-GB" sz="1600"/>
        </a:p>
      </dgm:t>
    </dgm:pt>
    <dgm:pt modelId="{21448E9C-A2A9-48D1-BB91-BCD945CB2DF0}" type="pres">
      <dgm:prSet presAssocID="{EE5188B2-84E4-4184-BFFE-CAC13F335F71}" presName="compositeShape" presStyleCnt="0">
        <dgm:presLayoutVars>
          <dgm:chMax val="7"/>
          <dgm:dir/>
          <dgm:resizeHandles val="exact"/>
        </dgm:presLayoutVars>
      </dgm:prSet>
      <dgm:spPr/>
    </dgm:pt>
    <dgm:pt modelId="{9F9B7975-375C-4944-85F4-829593CCA7FA}" type="pres">
      <dgm:prSet presAssocID="{EE5188B2-84E4-4184-BFFE-CAC13F335F71}" presName="wedge1" presStyleLbl="node1" presStyleIdx="0" presStyleCnt="4"/>
      <dgm:spPr/>
    </dgm:pt>
    <dgm:pt modelId="{D43FF877-3820-4A8F-B021-AFCCDA1DA61B}" type="pres">
      <dgm:prSet presAssocID="{EE5188B2-84E4-4184-BFFE-CAC13F335F71}" presName="dummy1a" presStyleCnt="0"/>
      <dgm:spPr/>
    </dgm:pt>
    <dgm:pt modelId="{89309952-B463-4E6A-90F3-93A8DCE69FC5}" type="pres">
      <dgm:prSet presAssocID="{EE5188B2-84E4-4184-BFFE-CAC13F335F71}" presName="dummy1b" presStyleCnt="0"/>
      <dgm:spPr/>
    </dgm:pt>
    <dgm:pt modelId="{70F67D90-1C4D-4120-B3C6-8C09087EC220}" type="pres">
      <dgm:prSet presAssocID="{EE5188B2-84E4-4184-BFFE-CAC13F335F7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1490DF-A1D9-49D4-A096-70825C1DEBA6}" type="pres">
      <dgm:prSet presAssocID="{EE5188B2-84E4-4184-BFFE-CAC13F335F71}" presName="wedge2" presStyleLbl="node1" presStyleIdx="1" presStyleCnt="4"/>
      <dgm:spPr/>
    </dgm:pt>
    <dgm:pt modelId="{5FC163F3-B3D5-4B94-A7D0-D65CC63EA7A2}" type="pres">
      <dgm:prSet presAssocID="{EE5188B2-84E4-4184-BFFE-CAC13F335F71}" presName="dummy2a" presStyleCnt="0"/>
      <dgm:spPr/>
    </dgm:pt>
    <dgm:pt modelId="{808E513E-93D1-423B-B50B-6F11EB108B7C}" type="pres">
      <dgm:prSet presAssocID="{EE5188B2-84E4-4184-BFFE-CAC13F335F71}" presName="dummy2b" presStyleCnt="0"/>
      <dgm:spPr/>
    </dgm:pt>
    <dgm:pt modelId="{2EBA1916-51E8-4A99-B139-98CA83EFC3C6}" type="pres">
      <dgm:prSet presAssocID="{EE5188B2-84E4-4184-BFFE-CAC13F335F7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35B1069-4667-4EEA-B04A-81FBC51186F2}" type="pres">
      <dgm:prSet presAssocID="{EE5188B2-84E4-4184-BFFE-CAC13F335F71}" presName="wedge3" presStyleLbl="node1" presStyleIdx="2" presStyleCnt="4"/>
      <dgm:spPr/>
    </dgm:pt>
    <dgm:pt modelId="{EE40A924-7BC1-4227-A40C-4C213EAD2C4B}" type="pres">
      <dgm:prSet presAssocID="{EE5188B2-84E4-4184-BFFE-CAC13F335F71}" presName="dummy3a" presStyleCnt="0"/>
      <dgm:spPr/>
    </dgm:pt>
    <dgm:pt modelId="{032808E3-7D91-4F75-AD96-0472128359DF}" type="pres">
      <dgm:prSet presAssocID="{EE5188B2-84E4-4184-BFFE-CAC13F335F71}" presName="dummy3b" presStyleCnt="0"/>
      <dgm:spPr/>
    </dgm:pt>
    <dgm:pt modelId="{CF89E63F-4DDD-4D90-93F4-47D5B55A1A6B}" type="pres">
      <dgm:prSet presAssocID="{EE5188B2-84E4-4184-BFFE-CAC13F335F7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A8BA5F1-4BFC-406A-945A-FF211EA1F38F}" type="pres">
      <dgm:prSet presAssocID="{EE5188B2-84E4-4184-BFFE-CAC13F335F71}" presName="wedge4" presStyleLbl="node1" presStyleIdx="3" presStyleCnt="4"/>
      <dgm:spPr/>
    </dgm:pt>
    <dgm:pt modelId="{48BC0AED-3A4E-4F0E-B13C-C0A77CE23AB0}" type="pres">
      <dgm:prSet presAssocID="{EE5188B2-84E4-4184-BFFE-CAC13F335F71}" presName="dummy4a" presStyleCnt="0"/>
      <dgm:spPr/>
    </dgm:pt>
    <dgm:pt modelId="{A0E835BB-E3CB-409F-9B23-73D660DA629E}" type="pres">
      <dgm:prSet presAssocID="{EE5188B2-84E4-4184-BFFE-CAC13F335F71}" presName="dummy4b" presStyleCnt="0"/>
      <dgm:spPr/>
    </dgm:pt>
    <dgm:pt modelId="{75ABB2C6-7BF9-4415-B7E1-8C1BC57C3AFC}" type="pres">
      <dgm:prSet presAssocID="{EE5188B2-84E4-4184-BFFE-CAC13F335F7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F9D8C0F-DF6B-41D3-A642-2D439F89A428}" type="pres">
      <dgm:prSet presAssocID="{38C61D4C-10AF-43F3-B088-931C840B241B}" presName="arrowWedge1" presStyleLbl="fgSibTrans2D1" presStyleIdx="0" presStyleCnt="4"/>
      <dgm:spPr>
        <a:solidFill>
          <a:srgbClr val="EAEAEA"/>
        </a:solidFill>
      </dgm:spPr>
    </dgm:pt>
    <dgm:pt modelId="{667F94C3-A580-4601-B297-872E862F6E6B}" type="pres">
      <dgm:prSet presAssocID="{3901C0BF-B9F3-474A-9683-55C3FCB12CDF}" presName="arrowWedge2" presStyleLbl="fgSibTrans2D1" presStyleIdx="1" presStyleCnt="4"/>
      <dgm:spPr>
        <a:solidFill>
          <a:srgbClr val="EAEAEA"/>
        </a:solidFill>
      </dgm:spPr>
    </dgm:pt>
    <dgm:pt modelId="{15455DDC-2344-4FB2-9B97-2FF2F471553E}" type="pres">
      <dgm:prSet presAssocID="{02407708-3792-4B2B-AEB4-3BC9F0A77265}" presName="arrowWedge3" presStyleLbl="fgSibTrans2D1" presStyleIdx="2" presStyleCnt="4"/>
      <dgm:spPr>
        <a:solidFill>
          <a:srgbClr val="EAEAEA"/>
        </a:solidFill>
      </dgm:spPr>
    </dgm:pt>
    <dgm:pt modelId="{83FFED03-54DE-4726-A7A9-3B69F3C25077}" type="pres">
      <dgm:prSet presAssocID="{5DF433E6-0E1A-413E-8AFB-831E8307CCF7}" presName="arrowWedge4" presStyleLbl="fgSibTrans2D1" presStyleIdx="3" presStyleCnt="4"/>
      <dgm:spPr>
        <a:solidFill>
          <a:schemeClr val="accent6">
            <a:lumMod val="75000"/>
          </a:schemeClr>
        </a:solidFill>
      </dgm:spPr>
    </dgm:pt>
  </dgm:ptLst>
  <dgm:cxnLst>
    <dgm:cxn modelId="{95C73046-5729-4695-BD6E-8437B70DCC91}" srcId="{EE5188B2-84E4-4184-BFFE-CAC13F335F71}" destId="{9EE2692D-567A-41CD-ACED-469807A23E7B}" srcOrd="3" destOrd="0" parTransId="{3DC2F143-AE41-49E2-976B-D8F63C68662D}" sibTransId="{5DF433E6-0E1A-413E-8AFB-831E8307CCF7}"/>
    <dgm:cxn modelId="{1F5DAD52-8A7F-4F98-90ED-F048D55E0E83}" srcId="{EE5188B2-84E4-4184-BFFE-CAC13F335F71}" destId="{9B579609-93DD-4A6B-8FED-F939A7193618}" srcOrd="1" destOrd="0" parTransId="{7CAB5CB6-88A9-4316-BCDF-C83A0C336DAA}" sibTransId="{3901C0BF-B9F3-474A-9683-55C3FCB12CDF}"/>
    <dgm:cxn modelId="{0D67257A-6EFE-4626-8C1A-2DFB5392C43B}" type="presOf" srcId="{9B579609-93DD-4A6B-8FED-F939A7193618}" destId="{0E1490DF-A1D9-49D4-A096-70825C1DEBA6}" srcOrd="0" destOrd="0" presId="urn:microsoft.com/office/officeart/2005/8/layout/cycle8"/>
    <dgm:cxn modelId="{39B6527F-A9C5-4F00-9D32-A1CEDCFE5587}" type="presOf" srcId="{4AF7FD0E-83AF-4F6A-B60F-1E094301EFBE}" destId="{70F67D90-1C4D-4120-B3C6-8C09087EC220}" srcOrd="1" destOrd="0" presId="urn:microsoft.com/office/officeart/2005/8/layout/cycle8"/>
    <dgm:cxn modelId="{211FF77F-9067-4B3E-ACE7-61D6C76DF0B8}" type="presOf" srcId="{9B579609-93DD-4A6B-8FED-F939A7193618}" destId="{2EBA1916-51E8-4A99-B139-98CA83EFC3C6}" srcOrd="1" destOrd="0" presId="urn:microsoft.com/office/officeart/2005/8/layout/cycle8"/>
    <dgm:cxn modelId="{C6FD3382-927F-4202-97FD-E785954D2F53}" type="presOf" srcId="{9EE2692D-567A-41CD-ACED-469807A23E7B}" destId="{75ABB2C6-7BF9-4415-B7E1-8C1BC57C3AFC}" srcOrd="1" destOrd="0" presId="urn:microsoft.com/office/officeart/2005/8/layout/cycle8"/>
    <dgm:cxn modelId="{B738EFB0-302F-4978-87D9-5E21A43D3041}" type="presOf" srcId="{653F1199-DB8A-46AB-9713-649FFCEFAED5}" destId="{E35B1069-4667-4EEA-B04A-81FBC51186F2}" srcOrd="0" destOrd="0" presId="urn:microsoft.com/office/officeart/2005/8/layout/cycle8"/>
    <dgm:cxn modelId="{B9B6ACBB-52F6-4D85-B1D5-74C0BC131677}" type="presOf" srcId="{653F1199-DB8A-46AB-9713-649FFCEFAED5}" destId="{CF89E63F-4DDD-4D90-93F4-47D5B55A1A6B}" srcOrd="1" destOrd="0" presId="urn:microsoft.com/office/officeart/2005/8/layout/cycle8"/>
    <dgm:cxn modelId="{53F975E0-3AEB-4268-98AC-83DA0A1D271F}" type="presOf" srcId="{EE5188B2-84E4-4184-BFFE-CAC13F335F71}" destId="{21448E9C-A2A9-48D1-BB91-BCD945CB2DF0}" srcOrd="0" destOrd="0" presId="urn:microsoft.com/office/officeart/2005/8/layout/cycle8"/>
    <dgm:cxn modelId="{747D6DE1-E273-4897-BA89-52E7E520720B}" type="presOf" srcId="{4AF7FD0E-83AF-4F6A-B60F-1E094301EFBE}" destId="{9F9B7975-375C-4944-85F4-829593CCA7FA}" srcOrd="0" destOrd="0" presId="urn:microsoft.com/office/officeart/2005/8/layout/cycle8"/>
    <dgm:cxn modelId="{4FAAD8E7-7029-4A72-A546-805098443454}" type="presOf" srcId="{9EE2692D-567A-41CD-ACED-469807A23E7B}" destId="{9A8BA5F1-4BFC-406A-945A-FF211EA1F38F}" srcOrd="0" destOrd="0" presId="urn:microsoft.com/office/officeart/2005/8/layout/cycle8"/>
    <dgm:cxn modelId="{5C8761EA-1313-4569-B369-FD6DBF5A8C57}" srcId="{EE5188B2-84E4-4184-BFFE-CAC13F335F71}" destId="{4AF7FD0E-83AF-4F6A-B60F-1E094301EFBE}" srcOrd="0" destOrd="0" parTransId="{8E0C24CD-E413-46FD-A910-3D2E6386A566}" sibTransId="{38C61D4C-10AF-43F3-B088-931C840B241B}"/>
    <dgm:cxn modelId="{48B2C0F1-A876-4C48-A5E0-2AB137086E5C}" srcId="{EE5188B2-84E4-4184-BFFE-CAC13F335F71}" destId="{653F1199-DB8A-46AB-9713-649FFCEFAED5}" srcOrd="2" destOrd="0" parTransId="{EB8CFE7F-2600-4221-AD4B-DE1AE5D42DDD}" sibTransId="{02407708-3792-4B2B-AEB4-3BC9F0A77265}"/>
    <dgm:cxn modelId="{D1045583-03F9-41AC-AF48-4CE4B36A19EC}" type="presParOf" srcId="{21448E9C-A2A9-48D1-BB91-BCD945CB2DF0}" destId="{9F9B7975-375C-4944-85F4-829593CCA7FA}" srcOrd="0" destOrd="0" presId="urn:microsoft.com/office/officeart/2005/8/layout/cycle8"/>
    <dgm:cxn modelId="{4EC8EFAA-95ED-4714-B834-EB94C24015C6}" type="presParOf" srcId="{21448E9C-A2A9-48D1-BB91-BCD945CB2DF0}" destId="{D43FF877-3820-4A8F-B021-AFCCDA1DA61B}" srcOrd="1" destOrd="0" presId="urn:microsoft.com/office/officeart/2005/8/layout/cycle8"/>
    <dgm:cxn modelId="{35231C1C-2DBD-4A88-B327-A9899E0E9629}" type="presParOf" srcId="{21448E9C-A2A9-48D1-BB91-BCD945CB2DF0}" destId="{89309952-B463-4E6A-90F3-93A8DCE69FC5}" srcOrd="2" destOrd="0" presId="urn:microsoft.com/office/officeart/2005/8/layout/cycle8"/>
    <dgm:cxn modelId="{72722748-A18C-4E34-9E73-9EF448F6818F}" type="presParOf" srcId="{21448E9C-A2A9-48D1-BB91-BCD945CB2DF0}" destId="{70F67D90-1C4D-4120-B3C6-8C09087EC220}" srcOrd="3" destOrd="0" presId="urn:microsoft.com/office/officeart/2005/8/layout/cycle8"/>
    <dgm:cxn modelId="{B9065C92-CCA0-4189-B757-58C05F3F9BCB}" type="presParOf" srcId="{21448E9C-A2A9-48D1-BB91-BCD945CB2DF0}" destId="{0E1490DF-A1D9-49D4-A096-70825C1DEBA6}" srcOrd="4" destOrd="0" presId="urn:microsoft.com/office/officeart/2005/8/layout/cycle8"/>
    <dgm:cxn modelId="{B1E729BE-A6C7-4490-9405-09026954553E}" type="presParOf" srcId="{21448E9C-A2A9-48D1-BB91-BCD945CB2DF0}" destId="{5FC163F3-B3D5-4B94-A7D0-D65CC63EA7A2}" srcOrd="5" destOrd="0" presId="urn:microsoft.com/office/officeart/2005/8/layout/cycle8"/>
    <dgm:cxn modelId="{9A421C22-BD4A-43ED-BBE8-9D6CF1F945E6}" type="presParOf" srcId="{21448E9C-A2A9-48D1-BB91-BCD945CB2DF0}" destId="{808E513E-93D1-423B-B50B-6F11EB108B7C}" srcOrd="6" destOrd="0" presId="urn:microsoft.com/office/officeart/2005/8/layout/cycle8"/>
    <dgm:cxn modelId="{66A8F676-5192-442B-A2B3-F32F38509C7B}" type="presParOf" srcId="{21448E9C-A2A9-48D1-BB91-BCD945CB2DF0}" destId="{2EBA1916-51E8-4A99-B139-98CA83EFC3C6}" srcOrd="7" destOrd="0" presId="urn:microsoft.com/office/officeart/2005/8/layout/cycle8"/>
    <dgm:cxn modelId="{45C884D1-D481-41F3-9381-0899F4F31E37}" type="presParOf" srcId="{21448E9C-A2A9-48D1-BB91-BCD945CB2DF0}" destId="{E35B1069-4667-4EEA-B04A-81FBC51186F2}" srcOrd="8" destOrd="0" presId="urn:microsoft.com/office/officeart/2005/8/layout/cycle8"/>
    <dgm:cxn modelId="{B738A293-4EEA-419F-8B34-9655C89618CA}" type="presParOf" srcId="{21448E9C-A2A9-48D1-BB91-BCD945CB2DF0}" destId="{EE40A924-7BC1-4227-A40C-4C213EAD2C4B}" srcOrd="9" destOrd="0" presId="urn:microsoft.com/office/officeart/2005/8/layout/cycle8"/>
    <dgm:cxn modelId="{4C252D88-D743-4775-86EE-9101AE30B69F}" type="presParOf" srcId="{21448E9C-A2A9-48D1-BB91-BCD945CB2DF0}" destId="{032808E3-7D91-4F75-AD96-0472128359DF}" srcOrd="10" destOrd="0" presId="urn:microsoft.com/office/officeart/2005/8/layout/cycle8"/>
    <dgm:cxn modelId="{A17D4584-31B1-4F1C-918F-58B00FA52703}" type="presParOf" srcId="{21448E9C-A2A9-48D1-BB91-BCD945CB2DF0}" destId="{CF89E63F-4DDD-4D90-93F4-47D5B55A1A6B}" srcOrd="11" destOrd="0" presId="urn:microsoft.com/office/officeart/2005/8/layout/cycle8"/>
    <dgm:cxn modelId="{F354C889-DF25-4A0E-9A1D-EB3FD98DC78F}" type="presParOf" srcId="{21448E9C-A2A9-48D1-BB91-BCD945CB2DF0}" destId="{9A8BA5F1-4BFC-406A-945A-FF211EA1F38F}" srcOrd="12" destOrd="0" presId="urn:microsoft.com/office/officeart/2005/8/layout/cycle8"/>
    <dgm:cxn modelId="{A47F0384-6049-49E4-A46F-226AB0BB174F}" type="presParOf" srcId="{21448E9C-A2A9-48D1-BB91-BCD945CB2DF0}" destId="{48BC0AED-3A4E-4F0E-B13C-C0A77CE23AB0}" srcOrd="13" destOrd="0" presId="urn:microsoft.com/office/officeart/2005/8/layout/cycle8"/>
    <dgm:cxn modelId="{890DD5BC-E690-4B6A-8A87-697EB7FCDD87}" type="presParOf" srcId="{21448E9C-A2A9-48D1-BB91-BCD945CB2DF0}" destId="{A0E835BB-E3CB-409F-9B23-73D660DA629E}" srcOrd="14" destOrd="0" presId="urn:microsoft.com/office/officeart/2005/8/layout/cycle8"/>
    <dgm:cxn modelId="{96A6A62F-D7D2-436C-A6A0-A79D042A9DB5}" type="presParOf" srcId="{21448E9C-A2A9-48D1-BB91-BCD945CB2DF0}" destId="{75ABB2C6-7BF9-4415-B7E1-8C1BC57C3AFC}" srcOrd="15" destOrd="0" presId="urn:microsoft.com/office/officeart/2005/8/layout/cycle8"/>
    <dgm:cxn modelId="{EA166F8A-F7FB-451F-9792-28A0C322C2DA}" type="presParOf" srcId="{21448E9C-A2A9-48D1-BB91-BCD945CB2DF0}" destId="{AF9D8C0F-DF6B-41D3-A642-2D439F89A428}" srcOrd="16" destOrd="0" presId="urn:microsoft.com/office/officeart/2005/8/layout/cycle8"/>
    <dgm:cxn modelId="{9381D6A7-8E4D-41C1-9197-4A62F48651B2}" type="presParOf" srcId="{21448E9C-A2A9-48D1-BB91-BCD945CB2DF0}" destId="{667F94C3-A580-4601-B297-872E862F6E6B}" srcOrd="17" destOrd="0" presId="urn:microsoft.com/office/officeart/2005/8/layout/cycle8"/>
    <dgm:cxn modelId="{673EA156-8345-46CD-83EE-AACA18229612}" type="presParOf" srcId="{21448E9C-A2A9-48D1-BB91-BCD945CB2DF0}" destId="{15455DDC-2344-4FB2-9B97-2FF2F471553E}" srcOrd="18" destOrd="0" presId="urn:microsoft.com/office/officeart/2005/8/layout/cycle8"/>
    <dgm:cxn modelId="{D5B35A05-4016-410A-93C2-081E7B744B46}" type="presParOf" srcId="{21448E9C-A2A9-48D1-BB91-BCD945CB2DF0}" destId="{83FFED03-54DE-4726-A7A9-3B69F3C2507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B7975-375C-4944-85F4-829593CCA7FA}">
      <dsp:nvSpPr>
        <dsp:cNvPr id="0" name=""/>
        <dsp:cNvSpPr/>
      </dsp:nvSpPr>
      <dsp:spPr>
        <a:xfrm>
          <a:off x="1409214" y="255331"/>
          <a:ext cx="3484042" cy="3484042"/>
        </a:xfrm>
        <a:prstGeom prst="pie">
          <a:avLst>
            <a:gd name="adj1" fmla="val 16200000"/>
            <a:gd name="adj2" fmla="val 0"/>
          </a:avLst>
        </a:prstGeom>
        <a:solidFill>
          <a:srgbClr val="D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3258660" y="977440"/>
        <a:ext cx="1285777" cy="953964"/>
      </dsp:txXfrm>
    </dsp:sp>
    <dsp:sp modelId="{0E1490DF-A1D9-49D4-A096-70825C1DEBA6}">
      <dsp:nvSpPr>
        <dsp:cNvPr id="0" name=""/>
        <dsp:cNvSpPr/>
      </dsp:nvSpPr>
      <dsp:spPr>
        <a:xfrm>
          <a:off x="1409214" y="372295"/>
          <a:ext cx="3484042" cy="3484042"/>
        </a:xfrm>
        <a:prstGeom prst="pie">
          <a:avLst>
            <a:gd name="adj1" fmla="val 0"/>
            <a:gd name="adj2" fmla="val 5400000"/>
          </a:avLst>
        </a:prstGeom>
        <a:solidFill>
          <a:srgbClr val="7FB5B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3258660" y="2180265"/>
        <a:ext cx="1285777" cy="953964"/>
      </dsp:txXfrm>
    </dsp:sp>
    <dsp:sp modelId="{E35B1069-4667-4EEA-B04A-81FBC51186F2}">
      <dsp:nvSpPr>
        <dsp:cNvPr id="0" name=""/>
        <dsp:cNvSpPr/>
      </dsp:nvSpPr>
      <dsp:spPr>
        <a:xfrm>
          <a:off x="1292250" y="372295"/>
          <a:ext cx="3484042" cy="3484042"/>
        </a:xfrm>
        <a:prstGeom prst="pie">
          <a:avLst>
            <a:gd name="adj1" fmla="val 5400000"/>
            <a:gd name="adj2" fmla="val 10800000"/>
          </a:avLst>
        </a:prstGeom>
        <a:solidFill>
          <a:srgbClr val="DFC7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1641069" y="2180265"/>
        <a:ext cx="1285777" cy="953964"/>
      </dsp:txXfrm>
    </dsp:sp>
    <dsp:sp modelId="{9A8BA5F1-4BFC-406A-945A-FF211EA1F38F}">
      <dsp:nvSpPr>
        <dsp:cNvPr id="0" name=""/>
        <dsp:cNvSpPr/>
      </dsp:nvSpPr>
      <dsp:spPr>
        <a:xfrm>
          <a:off x="1292250" y="255331"/>
          <a:ext cx="3484042" cy="3484042"/>
        </a:xfrm>
        <a:prstGeom prst="pie">
          <a:avLst>
            <a:gd name="adj1" fmla="val 10800000"/>
            <a:gd name="adj2" fmla="val 16200000"/>
          </a:avLst>
        </a:prstGeom>
        <a:solidFill>
          <a:srgbClr val="AAC19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1641069" y="977440"/>
        <a:ext cx="1285777" cy="953964"/>
      </dsp:txXfrm>
    </dsp:sp>
    <dsp:sp modelId="{AF9D8C0F-DF6B-41D3-A642-2D439F89A428}">
      <dsp:nvSpPr>
        <dsp:cNvPr id="0" name=""/>
        <dsp:cNvSpPr/>
      </dsp:nvSpPr>
      <dsp:spPr>
        <a:xfrm>
          <a:off x="1193535" y="39652"/>
          <a:ext cx="3915400" cy="391540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F94C3-A580-4601-B297-872E862F6E6B}">
      <dsp:nvSpPr>
        <dsp:cNvPr id="0" name=""/>
        <dsp:cNvSpPr/>
      </dsp:nvSpPr>
      <dsp:spPr>
        <a:xfrm>
          <a:off x="1193535" y="156616"/>
          <a:ext cx="3915400" cy="391540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006B8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55DDC-2344-4FB2-9B97-2FF2F471553E}">
      <dsp:nvSpPr>
        <dsp:cNvPr id="0" name=""/>
        <dsp:cNvSpPr/>
      </dsp:nvSpPr>
      <dsp:spPr>
        <a:xfrm>
          <a:off x="1076571" y="156616"/>
          <a:ext cx="3915400" cy="391540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FED03-54DE-4726-A7A9-3B69F3C25077}">
      <dsp:nvSpPr>
        <dsp:cNvPr id="0" name=""/>
        <dsp:cNvSpPr/>
      </dsp:nvSpPr>
      <dsp:spPr>
        <a:xfrm>
          <a:off x="1076571" y="39652"/>
          <a:ext cx="3915400" cy="391540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B7975-375C-4944-85F4-829593CCA7FA}">
      <dsp:nvSpPr>
        <dsp:cNvPr id="0" name=""/>
        <dsp:cNvSpPr/>
      </dsp:nvSpPr>
      <dsp:spPr>
        <a:xfrm>
          <a:off x="2011522" y="369663"/>
          <a:ext cx="4941385" cy="4941385"/>
        </a:xfrm>
        <a:prstGeom prst="pie">
          <a:avLst>
            <a:gd name="adj1" fmla="val 16200000"/>
            <a:gd name="adj2" fmla="val 0"/>
          </a:avLst>
        </a:prstGeom>
        <a:solidFill>
          <a:srgbClr val="D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4634574" y="1393824"/>
        <a:ext cx="1823606" cy="1352998"/>
      </dsp:txXfrm>
    </dsp:sp>
    <dsp:sp modelId="{0E1490DF-A1D9-49D4-A096-70825C1DEBA6}">
      <dsp:nvSpPr>
        <dsp:cNvPr id="0" name=""/>
        <dsp:cNvSpPr/>
      </dsp:nvSpPr>
      <dsp:spPr>
        <a:xfrm>
          <a:off x="2011522" y="535552"/>
          <a:ext cx="4941385" cy="4941385"/>
        </a:xfrm>
        <a:prstGeom prst="pie">
          <a:avLst>
            <a:gd name="adj1" fmla="val 0"/>
            <a:gd name="adj2" fmla="val 54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4634574" y="3099779"/>
        <a:ext cx="1823606" cy="1352998"/>
      </dsp:txXfrm>
    </dsp:sp>
    <dsp:sp modelId="{E35B1069-4667-4EEA-B04A-81FBC51186F2}">
      <dsp:nvSpPr>
        <dsp:cNvPr id="0" name=""/>
        <dsp:cNvSpPr/>
      </dsp:nvSpPr>
      <dsp:spPr>
        <a:xfrm>
          <a:off x="1845632" y="535552"/>
          <a:ext cx="4941385" cy="4941385"/>
        </a:xfrm>
        <a:prstGeom prst="pie">
          <a:avLst>
            <a:gd name="adj1" fmla="val 5400000"/>
            <a:gd name="adj2" fmla="val 108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2340359" y="3099779"/>
        <a:ext cx="1823606" cy="1352998"/>
      </dsp:txXfrm>
    </dsp:sp>
    <dsp:sp modelId="{9A8BA5F1-4BFC-406A-945A-FF211EA1F38F}">
      <dsp:nvSpPr>
        <dsp:cNvPr id="0" name=""/>
        <dsp:cNvSpPr/>
      </dsp:nvSpPr>
      <dsp:spPr>
        <a:xfrm>
          <a:off x="1845632" y="369663"/>
          <a:ext cx="4941385" cy="4941385"/>
        </a:xfrm>
        <a:prstGeom prst="pie">
          <a:avLst>
            <a:gd name="adj1" fmla="val 10800000"/>
            <a:gd name="adj2" fmla="val 162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2340359" y="1393824"/>
        <a:ext cx="1823606" cy="1352998"/>
      </dsp:txXfrm>
    </dsp:sp>
    <dsp:sp modelId="{AF9D8C0F-DF6B-41D3-A642-2D439F89A428}">
      <dsp:nvSpPr>
        <dsp:cNvPr id="0" name=""/>
        <dsp:cNvSpPr/>
      </dsp:nvSpPr>
      <dsp:spPr>
        <a:xfrm>
          <a:off x="1705627" y="63768"/>
          <a:ext cx="5553176" cy="555317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F94C3-A580-4601-B297-872E862F6E6B}">
      <dsp:nvSpPr>
        <dsp:cNvPr id="0" name=""/>
        <dsp:cNvSpPr/>
      </dsp:nvSpPr>
      <dsp:spPr>
        <a:xfrm>
          <a:off x="1705627" y="229657"/>
          <a:ext cx="5553176" cy="555317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55DDC-2344-4FB2-9B97-2FF2F471553E}">
      <dsp:nvSpPr>
        <dsp:cNvPr id="0" name=""/>
        <dsp:cNvSpPr/>
      </dsp:nvSpPr>
      <dsp:spPr>
        <a:xfrm>
          <a:off x="1539737" y="229657"/>
          <a:ext cx="5553176" cy="555317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FED03-54DE-4726-A7A9-3B69F3C25077}">
      <dsp:nvSpPr>
        <dsp:cNvPr id="0" name=""/>
        <dsp:cNvSpPr/>
      </dsp:nvSpPr>
      <dsp:spPr>
        <a:xfrm>
          <a:off x="1539737" y="63768"/>
          <a:ext cx="5553176" cy="555317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B7975-375C-4944-85F4-829593CCA7FA}">
      <dsp:nvSpPr>
        <dsp:cNvPr id="0" name=""/>
        <dsp:cNvSpPr/>
      </dsp:nvSpPr>
      <dsp:spPr>
        <a:xfrm>
          <a:off x="2008644" y="370130"/>
          <a:ext cx="4947340" cy="4947340"/>
        </a:xfrm>
        <a:prstGeom prst="pie">
          <a:avLst>
            <a:gd name="adj1" fmla="val 16200000"/>
            <a:gd name="adj2" fmla="val 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4634858" y="1395525"/>
        <a:ext cx="1825804" cy="1354628"/>
      </dsp:txXfrm>
    </dsp:sp>
    <dsp:sp modelId="{0E1490DF-A1D9-49D4-A096-70825C1DEBA6}">
      <dsp:nvSpPr>
        <dsp:cNvPr id="0" name=""/>
        <dsp:cNvSpPr/>
      </dsp:nvSpPr>
      <dsp:spPr>
        <a:xfrm>
          <a:off x="2008644" y="536219"/>
          <a:ext cx="4947340" cy="4947340"/>
        </a:xfrm>
        <a:prstGeom prst="pie">
          <a:avLst>
            <a:gd name="adj1" fmla="val 0"/>
            <a:gd name="adj2" fmla="val 54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4634858" y="3103536"/>
        <a:ext cx="1825804" cy="1354628"/>
      </dsp:txXfrm>
    </dsp:sp>
    <dsp:sp modelId="{E35B1069-4667-4EEA-B04A-81FBC51186F2}">
      <dsp:nvSpPr>
        <dsp:cNvPr id="0" name=""/>
        <dsp:cNvSpPr/>
      </dsp:nvSpPr>
      <dsp:spPr>
        <a:xfrm>
          <a:off x="1842555" y="536219"/>
          <a:ext cx="4947340" cy="4947340"/>
        </a:xfrm>
        <a:prstGeom prst="pie">
          <a:avLst>
            <a:gd name="adj1" fmla="val 5400000"/>
            <a:gd name="adj2" fmla="val 10800000"/>
          </a:avLst>
        </a:prstGeom>
        <a:solidFill>
          <a:srgbClr val="EAEAE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2337878" y="3103536"/>
        <a:ext cx="1825804" cy="1354628"/>
      </dsp:txXfrm>
    </dsp:sp>
    <dsp:sp modelId="{9A8BA5F1-4BFC-406A-945A-FF211EA1F38F}">
      <dsp:nvSpPr>
        <dsp:cNvPr id="0" name=""/>
        <dsp:cNvSpPr/>
      </dsp:nvSpPr>
      <dsp:spPr>
        <a:xfrm>
          <a:off x="1842555" y="370130"/>
          <a:ext cx="4947340" cy="4947340"/>
        </a:xfrm>
        <a:prstGeom prst="pie">
          <a:avLst>
            <a:gd name="adj1" fmla="val 10800000"/>
            <a:gd name="adj2" fmla="val 16200000"/>
          </a:avLst>
        </a:prstGeom>
        <a:solidFill>
          <a:srgbClr val="AAC19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 dirty="0"/>
        </a:p>
      </dsp:txBody>
      <dsp:txXfrm>
        <a:off x="2337878" y="1395525"/>
        <a:ext cx="1825804" cy="1354628"/>
      </dsp:txXfrm>
    </dsp:sp>
    <dsp:sp modelId="{AF9D8C0F-DF6B-41D3-A642-2D439F89A428}">
      <dsp:nvSpPr>
        <dsp:cNvPr id="0" name=""/>
        <dsp:cNvSpPr/>
      </dsp:nvSpPr>
      <dsp:spPr>
        <a:xfrm>
          <a:off x="1702380" y="63866"/>
          <a:ext cx="5559868" cy="555986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F94C3-A580-4601-B297-872E862F6E6B}">
      <dsp:nvSpPr>
        <dsp:cNvPr id="0" name=""/>
        <dsp:cNvSpPr/>
      </dsp:nvSpPr>
      <dsp:spPr>
        <a:xfrm>
          <a:off x="1702380" y="229955"/>
          <a:ext cx="5559868" cy="555986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55DDC-2344-4FB2-9B97-2FF2F471553E}">
      <dsp:nvSpPr>
        <dsp:cNvPr id="0" name=""/>
        <dsp:cNvSpPr/>
      </dsp:nvSpPr>
      <dsp:spPr>
        <a:xfrm>
          <a:off x="1536291" y="229955"/>
          <a:ext cx="5559868" cy="555986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FED03-54DE-4726-A7A9-3B69F3C25077}">
      <dsp:nvSpPr>
        <dsp:cNvPr id="0" name=""/>
        <dsp:cNvSpPr/>
      </dsp:nvSpPr>
      <dsp:spPr>
        <a:xfrm>
          <a:off x="1536291" y="63866"/>
          <a:ext cx="5559868" cy="555986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D8D1-348A-40AA-9CDB-04DA95283151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8FC52-0BD0-42BA-B5F7-035F19F3E4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4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52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24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892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24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690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974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78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01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07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6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0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64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11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8FC52-0BD0-42BA-B5F7-035F19F3E40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895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3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02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4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7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7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09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5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2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37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5AB3-CE3C-4C98-A92B-682B355C2103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3046-41E5-49B8-B222-EF3212DBCD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9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microsoft.com/office/2007/relationships/hdphoto" Target="../media/hdphoto3.wdp"/><Relationship Id="rId3" Type="http://schemas.openxmlformats.org/officeDocument/2006/relationships/diagramData" Target="../diagrams/data3.xml"/><Relationship Id="rId21" Type="http://schemas.microsoft.com/office/2007/relationships/hdphoto" Target="../media/hdphoto4.wdp"/><Relationship Id="rId7" Type="http://schemas.microsoft.com/office/2007/relationships/diagramDrawing" Target="../diagrams/drawing3.xml"/><Relationship Id="rId12" Type="http://schemas.openxmlformats.org/officeDocument/2006/relationships/image" Target="../media/image58.jpe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0.png"/><Relationship Id="rId23" Type="http://schemas.openxmlformats.org/officeDocument/2006/relationships/image" Target="../media/image3.png"/><Relationship Id="rId10" Type="http://schemas.openxmlformats.org/officeDocument/2006/relationships/image" Target="../media/image56.png"/><Relationship Id="rId19" Type="http://schemas.openxmlformats.org/officeDocument/2006/relationships/image" Target="../media/image34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55.svg"/><Relationship Id="rId14" Type="http://schemas.openxmlformats.org/officeDocument/2006/relationships/image" Target="../media/image13.png"/><Relationship Id="rId22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4.jpeg"/><Relationship Id="rId3" Type="http://schemas.openxmlformats.org/officeDocument/2006/relationships/image" Target="../media/image3.png"/><Relationship Id="rId21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24" Type="http://schemas.openxmlformats.org/officeDocument/2006/relationships/image" Target="../media/image32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4.png"/><Relationship Id="rId23" Type="http://schemas.microsoft.com/office/2007/relationships/hdphoto" Target="../media/hdphoto1.wdp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diagramData" Target="../diagrams/data2.xml"/><Relationship Id="rId21" Type="http://schemas.openxmlformats.org/officeDocument/2006/relationships/image" Target="../media/image47.png"/><Relationship Id="rId7" Type="http://schemas.microsoft.com/office/2007/relationships/diagramDrawing" Target="../diagrams/drawing2.xml"/><Relationship Id="rId12" Type="http://schemas.openxmlformats.org/officeDocument/2006/relationships/image" Target="../media/image39.png"/><Relationship Id="rId17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8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5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svg"/><Relationship Id="rId14" Type="http://schemas.microsoft.com/office/2007/relationships/hdphoto" Target="../media/hdphoto2.wdp"/><Relationship Id="rId2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48B0D9-01D5-4A6C-9E6C-C79F6178FD40}"/>
              </a:ext>
            </a:extLst>
          </p:cNvPr>
          <p:cNvSpPr txBox="1"/>
          <p:nvPr/>
        </p:nvSpPr>
        <p:spPr>
          <a:xfrm>
            <a:off x="10490343" y="6274980"/>
            <a:ext cx="1701657" cy="307777"/>
          </a:xfrm>
          <a:prstGeom prst="rect">
            <a:avLst/>
          </a:prstGeom>
          <a:noFill/>
        </p:spPr>
        <p:txBody>
          <a:bodyPr wrap="none" lIns="360000" rIns="360000" rtlCol="0" anchor="ctr">
            <a:spAutoFit/>
          </a:bodyPr>
          <a:lstStyle/>
          <a:p>
            <a:r>
              <a:rPr lang="en-GB" sz="1400" b="1" dirty="0">
                <a:solidFill>
                  <a:srgbClr val="006B80"/>
                </a:solidFill>
                <a:latin typeface="Candara" panose="020E0502030303020204" pitchFamily="34" charset="0"/>
              </a:rPr>
              <a:t>elgin.org.uk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3E2CF-D129-4F09-BF58-6CD3C548F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" y="6294082"/>
            <a:ext cx="919141" cy="2886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77F010-F1ED-4D28-9854-50E93D612BA9}"/>
              </a:ext>
            </a:extLst>
          </p:cNvPr>
          <p:cNvGrpSpPr/>
          <p:nvPr/>
        </p:nvGrpSpPr>
        <p:grpSpPr>
          <a:xfrm>
            <a:off x="3172982" y="664597"/>
            <a:ext cx="5846037" cy="4982058"/>
            <a:chOff x="1648981" y="664597"/>
            <a:chExt cx="5846037" cy="4982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182289-58C8-4911-8297-57F82CD1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8981" y="2467774"/>
              <a:ext cx="5846037" cy="25941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2F3E9B-024C-42F2-A468-17CC6D105426}"/>
                </a:ext>
              </a:extLst>
            </p:cNvPr>
            <p:cNvSpPr txBox="1"/>
            <p:nvPr/>
          </p:nvSpPr>
          <p:spPr>
            <a:xfrm>
              <a:off x="2065104" y="664597"/>
              <a:ext cx="5013790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GB" sz="2800" b="1" dirty="0">
                  <a:solidFill>
                    <a:srgbClr val="FF6633"/>
                  </a:solidFill>
                  <a:latin typeface="Candara" panose="020E0502030303020204" pitchFamily="34" charset="0"/>
                </a:rPr>
                <a:t>Salford University</a:t>
              </a:r>
            </a:p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GB" sz="2800" b="1" dirty="0">
                  <a:solidFill>
                    <a:srgbClr val="FF6633"/>
                  </a:solidFill>
                  <a:latin typeface="Candara" panose="020E0502030303020204" pitchFamily="34" charset="0"/>
                </a:rPr>
                <a:t>Smart Cities</a:t>
              </a:r>
            </a:p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en-GB" sz="2800" b="1" dirty="0">
                  <a:solidFill>
                    <a:srgbClr val="FF6633"/>
                  </a:solidFill>
                  <a:latin typeface="Candara" panose="020E0502030303020204" pitchFamily="34" charset="0"/>
                </a:rPr>
                <a:t>Big data and ‘smart’ mobility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666E84-5238-4061-B794-0E1177663389}"/>
                </a:ext>
              </a:extLst>
            </p:cNvPr>
            <p:cNvGrpSpPr/>
            <p:nvPr/>
          </p:nvGrpSpPr>
          <p:grpSpPr>
            <a:xfrm>
              <a:off x="1674348" y="5061880"/>
              <a:ext cx="4438452" cy="584775"/>
              <a:chOff x="1860778" y="4435158"/>
              <a:chExt cx="4438452" cy="58477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9B4A6F-12ED-49F0-9740-AC132116322A}"/>
                  </a:ext>
                </a:extLst>
              </p:cNvPr>
              <p:cNvSpPr txBox="1"/>
              <p:nvPr/>
            </p:nvSpPr>
            <p:spPr>
              <a:xfrm>
                <a:off x="3401578" y="4435158"/>
                <a:ext cx="28976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 err="1">
                    <a:solidFill>
                      <a:srgbClr val="006B80"/>
                    </a:solidFill>
                    <a:latin typeface="Candara" panose="020E0502030303020204" pitchFamily="34" charset="0"/>
                  </a:rPr>
                  <a:t>Dr.</a:t>
                </a:r>
                <a:r>
                  <a:rPr lang="en-GB" sz="1600" b="1" dirty="0">
                    <a:solidFill>
                      <a:srgbClr val="006B80"/>
                    </a:solidFill>
                    <a:latin typeface="Candara" panose="020E0502030303020204" pitchFamily="34" charset="0"/>
                  </a:rPr>
                  <a:t> Richard Nickson</a:t>
                </a:r>
              </a:p>
              <a:p>
                <a:pPr algn="ctr"/>
                <a:r>
                  <a:rPr lang="en-GB" sz="1600" b="1" dirty="0">
                    <a:solidFill>
                      <a:srgbClr val="006B80"/>
                    </a:solidFill>
                    <a:latin typeface="Candara" panose="020E0502030303020204" pitchFamily="34" charset="0"/>
                  </a:rPr>
                  <a:t>Account Director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C7F2A-A709-4222-A19F-B654DD0B388D}"/>
                  </a:ext>
                </a:extLst>
              </p:cNvPr>
              <p:cNvSpPr txBox="1"/>
              <p:nvPr/>
            </p:nvSpPr>
            <p:spPr>
              <a:xfrm>
                <a:off x="1860778" y="4638818"/>
                <a:ext cx="28976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1600" b="1" dirty="0">
                  <a:solidFill>
                    <a:srgbClr val="006B80"/>
                  </a:solidFill>
                  <a:latin typeface="Candara" panose="020E05020303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3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7338484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Future of smart data: “what will happen if…?”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52F901D-894E-48F5-A913-A7DF7366C818}"/>
              </a:ext>
            </a:extLst>
          </p:cNvPr>
          <p:cNvSpPr txBox="1">
            <a:spLocks/>
          </p:cNvSpPr>
          <p:nvPr/>
        </p:nvSpPr>
        <p:spPr>
          <a:xfrm>
            <a:off x="658729" y="821768"/>
            <a:ext cx="8840871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spcBef>
                <a:spcPts val="1200"/>
              </a:spcBef>
              <a:spcAft>
                <a:spcPts val="12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On demand simulation of traffic impacts of planned traffic management – to improve operational decision making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823E13-85F0-4C25-8521-306D1751A624}"/>
              </a:ext>
            </a:extLst>
          </p:cNvPr>
          <p:cNvGrpSpPr>
            <a:grpSpLocks noChangeAspect="1"/>
          </p:cNvGrpSpPr>
          <p:nvPr/>
        </p:nvGrpSpPr>
        <p:grpSpPr>
          <a:xfrm>
            <a:off x="2075688" y="1854437"/>
            <a:ext cx="8066746" cy="4119073"/>
            <a:chOff x="1769463" y="1854437"/>
            <a:chExt cx="8066746" cy="4119073"/>
          </a:xfrm>
        </p:grpSpPr>
        <p:pic>
          <p:nvPicPr>
            <p:cNvPr id="2050" name="Picture 2" descr="Image result for traffic simulation">
              <a:extLst>
                <a:ext uri="{FF2B5EF4-FFF2-40B4-BE49-F238E27FC236}">
                  <a16:creationId xmlns:a16="http://schemas.microsoft.com/office/drawing/2014/main" id="{EF06B8D0-18F0-4517-9E3C-8834C036C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00" y="1948441"/>
              <a:ext cx="7921192" cy="3949318"/>
            </a:xfrm>
            <a:prstGeom prst="roundRect">
              <a:avLst>
                <a:gd name="adj" fmla="val 4382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A5C004-743A-4D6B-957B-2615B07BF7F8}"/>
                </a:ext>
              </a:extLst>
            </p:cNvPr>
            <p:cNvSpPr/>
            <p:nvPr/>
          </p:nvSpPr>
          <p:spPr>
            <a:xfrm>
              <a:off x="1769463" y="1854437"/>
              <a:ext cx="8066746" cy="4119073"/>
            </a:xfrm>
            <a:prstGeom prst="roundRect">
              <a:avLst>
                <a:gd name="adj" fmla="val 6621"/>
              </a:avLst>
            </a:prstGeom>
            <a:noFill/>
            <a:ln w="180975">
              <a:solidFill>
                <a:srgbClr val="012A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663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9668031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Communication: multiple channels – “single source of truth..”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03E5D13-47A6-472B-9A35-A2EC82E2748C}"/>
              </a:ext>
            </a:extLst>
          </p:cNvPr>
          <p:cNvGrpSpPr>
            <a:grpSpLocks noChangeAspect="1"/>
          </p:cNvGrpSpPr>
          <p:nvPr/>
        </p:nvGrpSpPr>
        <p:grpSpPr>
          <a:xfrm>
            <a:off x="5136229" y="2022525"/>
            <a:ext cx="8834541" cy="5889691"/>
            <a:chOff x="2985245" y="1777125"/>
            <a:chExt cx="6221507" cy="4147669"/>
          </a:xfrm>
        </p:grpSpPr>
        <p:graphicFrame>
          <p:nvGraphicFramePr>
            <p:cNvPr id="52" name="Diagram 51">
              <a:extLst>
                <a:ext uri="{FF2B5EF4-FFF2-40B4-BE49-F238E27FC236}">
                  <a16:creationId xmlns:a16="http://schemas.microsoft.com/office/drawing/2014/main" id="{95B71E8C-A16C-44BE-8BB7-2F973CF3555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5245" y="1777125"/>
            <a:ext cx="6221507" cy="414766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EABEB21-E0F3-4400-BE2A-D4812E4647A9}"/>
                </a:ext>
              </a:extLst>
            </p:cNvPr>
            <p:cNvSpPr/>
            <p:nvPr/>
          </p:nvSpPr>
          <p:spPr>
            <a:xfrm>
              <a:off x="4686237" y="2748979"/>
              <a:ext cx="1271519" cy="303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200" b="1" dirty="0">
                  <a:solidFill>
                    <a:schemeClr val="bg1"/>
                  </a:solidFill>
                </a:rPr>
                <a:t>Communicate</a:t>
              </a: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A5742201-7427-443B-9625-804220347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733678" y="3200752"/>
              <a:ext cx="471947" cy="471947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8B39B3A-7CD3-4D41-94AC-A77D3153D1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484" y="3072643"/>
              <a:ext cx="1547454" cy="15474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D4758D8-1BA0-48B5-A80C-04CB9E929BE4}"/>
                </a:ext>
              </a:extLst>
            </p:cNvPr>
            <p:cNvSpPr/>
            <p:nvPr/>
          </p:nvSpPr>
          <p:spPr>
            <a:xfrm>
              <a:off x="5453742" y="3678314"/>
              <a:ext cx="1281486" cy="3251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</a:rPr>
                <a:t>one network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7285A09-B787-49E5-A8D7-38FF89EBB585}"/>
              </a:ext>
            </a:extLst>
          </p:cNvPr>
          <p:cNvGrpSpPr/>
          <p:nvPr/>
        </p:nvGrpSpPr>
        <p:grpSpPr>
          <a:xfrm>
            <a:off x="1930427" y="943200"/>
            <a:ext cx="4161832" cy="4161832"/>
            <a:chOff x="1930427" y="943200"/>
            <a:chExt cx="4161832" cy="416183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EFFF3B-ADEB-4E25-AE62-5360FF77A437}"/>
                </a:ext>
              </a:extLst>
            </p:cNvPr>
            <p:cNvGrpSpPr/>
            <p:nvPr/>
          </p:nvGrpSpPr>
          <p:grpSpPr>
            <a:xfrm>
              <a:off x="3286406" y="2407694"/>
              <a:ext cx="1404349" cy="1237019"/>
              <a:chOff x="202542" y="677460"/>
              <a:chExt cx="1404349" cy="1237019"/>
            </a:xfrm>
          </p:grpSpPr>
          <p:pic>
            <p:nvPicPr>
              <p:cNvPr id="115" name="Picture 2" descr="Traffic management app">
                <a:extLst>
                  <a:ext uri="{FF2B5EF4-FFF2-40B4-BE49-F238E27FC236}">
                    <a16:creationId xmlns:a16="http://schemas.microsoft.com/office/drawing/2014/main" id="{98003ADC-8B6B-4644-A762-15D2D60CB9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809" y="738335"/>
                <a:ext cx="1153815" cy="688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822068B-3CCD-4A7B-8BAD-AB75B63E6361}"/>
                  </a:ext>
                </a:extLst>
              </p:cNvPr>
              <p:cNvSpPr txBox="1"/>
              <p:nvPr/>
            </p:nvSpPr>
            <p:spPr>
              <a:xfrm>
                <a:off x="202542" y="1334925"/>
                <a:ext cx="140434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BE5108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one network</a:t>
                </a:r>
              </a:p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public website</a:t>
                </a: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A8C6714-0BD8-4E66-BD57-C3FE405F2B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6207" y="677460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F146039-D66A-49C5-A30B-BBD841DA53A1}"/>
                </a:ext>
              </a:extLst>
            </p:cNvPr>
            <p:cNvGrpSpPr/>
            <p:nvPr/>
          </p:nvGrpSpPr>
          <p:grpSpPr>
            <a:xfrm>
              <a:off x="3370071" y="1161619"/>
              <a:ext cx="1237019" cy="1237019"/>
              <a:chOff x="279252" y="3845137"/>
              <a:chExt cx="1237019" cy="1237019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2F57005-31B5-4C5E-93EC-BA3B748EB1BA}"/>
                  </a:ext>
                </a:extLst>
              </p:cNvPr>
              <p:cNvSpPr txBox="1"/>
              <p:nvPr/>
            </p:nvSpPr>
            <p:spPr>
              <a:xfrm>
                <a:off x="378806" y="4442922"/>
                <a:ext cx="103791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>
                  <a:defRPr sz="2000" b="1">
                    <a:solidFill>
                      <a:srgbClr val="FF6633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 algn="ctr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Multi-agency coordination portal</a:t>
                </a:r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EAE003B1-2995-4721-BBF0-71034B2636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4703" y="3966871"/>
                <a:ext cx="586117" cy="473959"/>
                <a:chOff x="2232000" y="5633460"/>
                <a:chExt cx="972000" cy="786000"/>
              </a:xfrm>
            </p:grpSpPr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3702490B-6BCF-4DC4-8ECB-B5085BA61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4073" r="829"/>
                <a:stretch/>
              </p:blipFill>
              <p:spPr>
                <a:xfrm>
                  <a:off x="2232000" y="5653695"/>
                  <a:ext cx="972000" cy="754993"/>
                </a:xfrm>
                <a:prstGeom prst="rect">
                  <a:avLst/>
                </a:prstGeom>
              </p:spPr>
            </p:pic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6613AFFD-2823-4C18-87B0-79D00E668834}"/>
                    </a:ext>
                  </a:extLst>
                </p:cNvPr>
                <p:cNvSpPr/>
                <p:nvPr/>
              </p:nvSpPr>
              <p:spPr>
                <a:xfrm>
                  <a:off x="2236709" y="5633460"/>
                  <a:ext cx="961864" cy="786000"/>
                </a:xfrm>
                <a:prstGeom prst="roundRect">
                  <a:avLst>
                    <a:gd name="adj" fmla="val 9589"/>
                  </a:avLst>
                </a:prstGeom>
                <a:noFill/>
                <a:ln w="254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13D2359-1A3E-4B8E-9F39-D6543494FC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252" y="3845137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BB25DC7-6F3A-469B-A5D3-C4C1189DBD17}"/>
                </a:ext>
              </a:extLst>
            </p:cNvPr>
            <p:cNvGrpSpPr/>
            <p:nvPr/>
          </p:nvGrpSpPr>
          <p:grpSpPr>
            <a:xfrm>
              <a:off x="2296304" y="1788207"/>
              <a:ext cx="1237019" cy="1237019"/>
              <a:chOff x="4809940" y="1107072"/>
              <a:chExt cx="1237019" cy="1237019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E2301DE-610B-486F-A4EF-BCC53D7DE5F8}"/>
                  </a:ext>
                </a:extLst>
              </p:cNvPr>
              <p:cNvGrpSpPr/>
              <p:nvPr/>
            </p:nvGrpSpPr>
            <p:grpSpPr>
              <a:xfrm>
                <a:off x="5116982" y="1409870"/>
                <a:ext cx="622934" cy="415231"/>
                <a:chOff x="5691726" y="816769"/>
                <a:chExt cx="928149" cy="488156"/>
              </a:xfrm>
            </p:grpSpPr>
            <p:pic>
              <p:nvPicPr>
                <p:cNvPr id="108" name="Picture 10" descr="Image result for vms journey time">
                  <a:extLst>
                    <a:ext uri="{FF2B5EF4-FFF2-40B4-BE49-F238E27FC236}">
                      <a16:creationId xmlns:a16="http://schemas.microsoft.com/office/drawing/2014/main" id="{7811190D-7415-472C-8BB1-6A88DEF068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94" t="16571" r="4251" b="11295"/>
                <a:stretch/>
              </p:blipFill>
              <p:spPr bwMode="auto">
                <a:xfrm>
                  <a:off x="5691726" y="828001"/>
                  <a:ext cx="923098" cy="46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32B2254B-8158-4C95-A56A-4DE967EC0354}"/>
                    </a:ext>
                  </a:extLst>
                </p:cNvPr>
                <p:cNvSpPr/>
                <p:nvPr/>
              </p:nvSpPr>
              <p:spPr>
                <a:xfrm>
                  <a:off x="5698331" y="816769"/>
                  <a:ext cx="921544" cy="488156"/>
                </a:xfrm>
                <a:prstGeom prst="roundRect">
                  <a:avLst>
                    <a:gd name="adj" fmla="val 8518"/>
                  </a:avLst>
                </a:prstGeom>
                <a:noFill/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6527003-6CAC-4127-B5DE-991EBEEFB4E3}"/>
                  </a:ext>
                </a:extLst>
              </p:cNvPr>
              <p:cNvSpPr txBox="1"/>
              <p:nvPr/>
            </p:nvSpPr>
            <p:spPr>
              <a:xfrm>
                <a:off x="4835045" y="1886271"/>
                <a:ext cx="118680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578E32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VMS</a:t>
                </a: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F31A3DD-E525-4F3B-979A-F373901381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09940" y="1107072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AC129A6-7978-43DD-A0C3-8C7EB0D7EB28}"/>
                </a:ext>
              </a:extLst>
            </p:cNvPr>
            <p:cNvGrpSpPr/>
            <p:nvPr/>
          </p:nvGrpSpPr>
          <p:grpSpPr>
            <a:xfrm>
              <a:off x="4443859" y="1782131"/>
              <a:ext cx="1282537" cy="1237019"/>
              <a:chOff x="5291207" y="2504780"/>
              <a:chExt cx="1282537" cy="1237019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BA677DC-2903-4CDD-8842-77D5237F18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08356" y="2684792"/>
                <a:ext cx="1065388" cy="525093"/>
                <a:chOff x="8192617" y="3522061"/>
                <a:chExt cx="921583" cy="454216"/>
              </a:xfrm>
            </p:grpSpPr>
            <p:pic>
              <p:nvPicPr>
                <p:cNvPr id="102" name="Picture 6" descr="Image result for tomtom">
                  <a:extLst>
                    <a:ext uri="{FF2B5EF4-FFF2-40B4-BE49-F238E27FC236}">
                      <a16:creationId xmlns:a16="http://schemas.microsoft.com/office/drawing/2014/main" id="{A60AA696-205A-4B9A-9224-613C04A114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92617" y="3522061"/>
                  <a:ext cx="598982" cy="313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" name="Picture 10" descr="Image result for waze">
                  <a:extLst>
                    <a:ext uri="{FF2B5EF4-FFF2-40B4-BE49-F238E27FC236}">
                      <a16:creationId xmlns:a16="http://schemas.microsoft.com/office/drawing/2014/main" id="{AD260E9C-3EEC-44DB-BDF5-369994D38C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09354" y="3699435"/>
                  <a:ext cx="435040" cy="2768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" name="Picture 8" descr="Image result for here">
                  <a:extLst>
                    <a:ext uri="{FF2B5EF4-FFF2-40B4-BE49-F238E27FC236}">
                      <a16:creationId xmlns:a16="http://schemas.microsoft.com/office/drawing/2014/main" id="{DFDA03C1-979D-40EB-A127-6459E8337F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77736" y="3607235"/>
                  <a:ext cx="636464" cy="33414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3A2D784-20A9-41AD-BF30-7F98A4D95230}"/>
                  </a:ext>
                </a:extLst>
              </p:cNvPr>
              <p:cNvSpPr txBox="1"/>
              <p:nvPr/>
            </p:nvSpPr>
            <p:spPr>
              <a:xfrm>
                <a:off x="5419968" y="3154478"/>
                <a:ext cx="97949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578E32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Sat-nav live updates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5660B731-E4D9-4419-83AE-AC4DFE833D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91207" y="2504780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23F41D2-2414-4C4E-AB95-88E9FBC9B47A}"/>
                </a:ext>
              </a:extLst>
            </p:cNvPr>
            <p:cNvGrpSpPr/>
            <p:nvPr/>
          </p:nvGrpSpPr>
          <p:grpSpPr>
            <a:xfrm>
              <a:off x="4445441" y="3023313"/>
              <a:ext cx="1237019" cy="1237019"/>
              <a:chOff x="4814419" y="4043730"/>
              <a:chExt cx="1237019" cy="1237019"/>
            </a:xfrm>
          </p:grpSpPr>
          <p:pic>
            <p:nvPicPr>
              <p:cNvPr id="93" name="Picture 4" descr="Image result for google">
                <a:extLst>
                  <a:ext uri="{FF2B5EF4-FFF2-40B4-BE49-F238E27FC236}">
                    <a16:creationId xmlns:a16="http://schemas.microsoft.com/office/drawing/2014/main" id="{7207084A-9731-4173-A1AD-878C14D38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33" t="8347" r="24476" b="42367"/>
              <a:stretch/>
            </p:blipFill>
            <p:spPr bwMode="auto">
              <a:xfrm>
                <a:off x="5008154" y="4292034"/>
                <a:ext cx="849549" cy="447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078D999-0D37-4A91-9394-7B6CE1996C0D}"/>
                  </a:ext>
                </a:extLst>
              </p:cNvPr>
              <p:cNvSpPr txBox="1"/>
              <p:nvPr/>
            </p:nvSpPr>
            <p:spPr>
              <a:xfrm>
                <a:off x="4947252" y="4601320"/>
                <a:ext cx="9713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578E32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Map apps live updates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EB72DE7-9B3C-4D19-B25D-B3F12681C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14419" y="4043730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96" name="Picture 2" descr="Image result for apple">
                <a:extLst>
                  <a:ext uri="{FF2B5EF4-FFF2-40B4-BE49-F238E27FC236}">
                    <a16:creationId xmlns:a16="http://schemas.microsoft.com/office/drawing/2014/main" id="{FD9529A0-F0BC-41AD-8987-E843D99A5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6000" b="95500" l="10000" r="90000">
                            <a14:foregroundMark x1="37250" y1="92750" x2="37250" y2="92750"/>
                            <a14:foregroundMark x1="60250" y1="13000" x2="60250" y2="13000"/>
                            <a14:foregroundMark x1="66000" y1="6000" x2="66000" y2="6000"/>
                            <a14:foregroundMark x1="68000" y1="95250" x2="68000" y2="95250"/>
                            <a14:foregroundMark x1="38000" y1="95500" x2="38000" y2="95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1990" y="4104124"/>
                <a:ext cx="261877" cy="261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BF7DB7D-418B-4BBE-BA17-432C592F360B}"/>
                </a:ext>
              </a:extLst>
            </p:cNvPr>
            <p:cNvGrpSpPr/>
            <p:nvPr/>
          </p:nvGrpSpPr>
          <p:grpSpPr>
            <a:xfrm>
              <a:off x="2296304" y="3027295"/>
              <a:ext cx="1237019" cy="1241812"/>
              <a:chOff x="1113702" y="4433097"/>
              <a:chExt cx="1237019" cy="124181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237D978-41F9-4BE5-81DC-23380BC5D7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98283" y="4433097"/>
                <a:ext cx="810717" cy="8107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4007498-CD3E-4B15-9B15-03F2FD10D612}"/>
                  </a:ext>
                </a:extLst>
              </p:cNvPr>
              <p:cNvSpPr txBox="1"/>
              <p:nvPr/>
            </p:nvSpPr>
            <p:spPr>
              <a:xfrm>
                <a:off x="1113702" y="5018056"/>
                <a:ext cx="123701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578E32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Dynamic traffic management CAV feed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A801C07-6836-4F2B-A7F5-B8D1BD4EAF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13702" y="4437890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92" name="Picture 6" descr="Image result for waymo">
                <a:extLst>
                  <a:ext uri="{FF2B5EF4-FFF2-40B4-BE49-F238E27FC236}">
                    <a16:creationId xmlns:a16="http://schemas.microsoft.com/office/drawing/2014/main" id="{29C98332-D178-4A3D-9065-4BAF1ECB55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73981" y="4539718"/>
                <a:ext cx="516460" cy="51654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3" name="Speech Bubble: Oval 82">
              <a:extLst>
                <a:ext uri="{FF2B5EF4-FFF2-40B4-BE49-F238E27FC236}">
                  <a16:creationId xmlns:a16="http://schemas.microsoft.com/office/drawing/2014/main" id="{3A21C1B6-CCA9-4904-A3DE-46FF1D5DA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30427" y="943200"/>
              <a:ext cx="4161832" cy="4161832"/>
            </a:xfrm>
            <a:prstGeom prst="wedgeEllipseCallout">
              <a:avLst>
                <a:gd name="adj1" fmla="val 69308"/>
                <a:gd name="adj2" fmla="val 16540"/>
              </a:avLst>
            </a:prstGeom>
            <a:noFill/>
            <a:ln>
              <a:solidFill>
                <a:srgbClr val="7272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9890AA-A373-47B6-ACC1-EAC7C349B0BF}"/>
                </a:ext>
              </a:extLst>
            </p:cNvPr>
            <p:cNvGrpSpPr/>
            <p:nvPr/>
          </p:nvGrpSpPr>
          <p:grpSpPr>
            <a:xfrm>
              <a:off x="3370071" y="3649595"/>
              <a:ext cx="1237019" cy="1237019"/>
              <a:chOff x="3370071" y="3649595"/>
              <a:chExt cx="1237019" cy="123701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4200A59-DE0D-4A88-B9AF-410DC696FE66}"/>
                  </a:ext>
                </a:extLst>
              </p:cNvPr>
              <p:cNvSpPr txBox="1"/>
              <p:nvPr/>
            </p:nvSpPr>
            <p:spPr>
              <a:xfrm>
                <a:off x="3468270" y="4258125"/>
                <a:ext cx="10406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88900" algn="ctr">
                  <a:defRPr b="1">
                    <a:solidFill>
                      <a:srgbClr val="BE5108"/>
                    </a:solidFill>
                    <a:latin typeface="Candara" panose="020E0502030303020204" pitchFamily="34" charset="0"/>
                  </a:defRPr>
                </a:lvl1pPr>
              </a:lstStyle>
              <a:p>
                <a:pPr marL="0"/>
                <a:r>
                  <a:rPr lang="en-GB" sz="11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Social medial, email &amp; SMS alerts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66E59BC-6C81-4838-9D40-4C1579C42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0071" y="3649595"/>
                <a:ext cx="1237019" cy="1237019"/>
              </a:xfrm>
              <a:prstGeom prst="ellipse">
                <a:avLst/>
              </a:prstGeom>
              <a:noFill/>
              <a:ln>
                <a:solidFill>
                  <a:srgbClr val="7272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pic>
            <p:nvPicPr>
              <p:cNvPr id="87" name="Picture 2" descr="Image result for twitter">
                <a:extLst>
                  <a:ext uri="{FF2B5EF4-FFF2-40B4-BE49-F238E27FC236}">
                    <a16:creationId xmlns:a16="http://schemas.microsoft.com/office/drawing/2014/main" id="{E25E0201-958D-4D10-B842-AD1FA4236E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>
                            <a14:backgroundMark x1="69900" y1="25089" x2="69900" y2="25089"/>
                            <a14:backgroundMark x1="31800" y1="41637" x2="31800" y2="41637"/>
                            <a14:backgroundMark x1="35300" y1="57295" x2="35300" y2="572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68" t="12028" r="23275" b="9918"/>
              <a:stretch/>
            </p:blipFill>
            <p:spPr bwMode="auto">
              <a:xfrm>
                <a:off x="3734922" y="3801407"/>
                <a:ext cx="296159" cy="250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Image result for sms icon">
                <a:extLst>
                  <a:ext uri="{FF2B5EF4-FFF2-40B4-BE49-F238E27FC236}">
                    <a16:creationId xmlns:a16="http://schemas.microsoft.com/office/drawing/2014/main" id="{2B6EEFF0-6333-47B9-B00E-FBAAADC66B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79" t="4143" r="4807" b="12168"/>
              <a:stretch/>
            </p:blipFill>
            <p:spPr bwMode="auto">
              <a:xfrm>
                <a:off x="4004064" y="3892774"/>
                <a:ext cx="276824" cy="344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06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11957504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Traffic management planning – the future role of smart equipment and VR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C6BE46-823C-4769-9727-A252B689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2" y="1359151"/>
            <a:ext cx="5129660" cy="3726638"/>
          </a:xfrm>
          <a:prstGeom prst="roundRect">
            <a:avLst>
              <a:gd name="adj" fmla="val 7030"/>
            </a:avLst>
          </a:prstGeom>
          <a:ln w="8572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842EBD-8914-4D8F-84FF-99835C6A4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3" y="1359151"/>
            <a:ext cx="5461598" cy="3726638"/>
          </a:xfrm>
          <a:prstGeom prst="roundRect">
            <a:avLst>
              <a:gd name="adj" fmla="val 7030"/>
            </a:avLst>
          </a:prstGeom>
          <a:ln w="857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824F13C9-309F-48FF-9BA0-ED8E20F67624}"/>
              </a:ext>
            </a:extLst>
          </p:cNvPr>
          <p:cNvSpPr txBox="1">
            <a:spLocks/>
          </p:cNvSpPr>
          <p:nvPr/>
        </p:nvSpPr>
        <p:spPr>
          <a:xfrm>
            <a:off x="973465" y="5267641"/>
            <a:ext cx="44583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buSzPct val="80000"/>
            </a:pPr>
            <a:r>
              <a:rPr lang="en-GB" sz="1200" b="0" dirty="0">
                <a:solidFill>
                  <a:srgbClr val="012A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detailed traffic control and signage layouts within the road space booking workflow. Intuitive UI requires minimal user training.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A6984A1-2CB4-45B2-8AE4-8555F9BE1D20}"/>
              </a:ext>
            </a:extLst>
          </p:cNvPr>
          <p:cNvSpPr txBox="1">
            <a:spLocks/>
          </p:cNvSpPr>
          <p:nvPr/>
        </p:nvSpPr>
        <p:spPr>
          <a:xfrm>
            <a:off x="6642474" y="5267641"/>
            <a:ext cx="445831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buSzPct val="80000"/>
            </a:pPr>
            <a:r>
              <a:rPr lang="en-GB" sz="1200" b="0" dirty="0">
                <a:solidFill>
                  <a:srgbClr val="012A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Visualise traffic control and signage layouts within Google Streetview virtual reality environment supporting risk assessment, etc.</a:t>
            </a:r>
          </a:p>
        </p:txBody>
      </p:sp>
    </p:spTree>
    <p:extLst>
      <p:ext uri="{BB962C8B-B14F-4D97-AF65-F5344CB8AC3E}">
        <p14:creationId xmlns:p14="http://schemas.microsoft.com/office/powerpoint/2010/main" val="390648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E5909D-A8E1-4295-82EA-29BF9EDFC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9848" y="1945547"/>
            <a:ext cx="4981446" cy="2267975"/>
          </a:xfrm>
          <a:prstGeom prst="flowChartTermina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4621778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Influencing Driver Behaviour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973ADBB-D0F7-44B3-BAB8-01400AE17843}"/>
              </a:ext>
            </a:extLst>
          </p:cNvPr>
          <p:cNvSpPr txBox="1">
            <a:spLocks/>
          </p:cNvSpPr>
          <p:nvPr/>
        </p:nvSpPr>
        <p:spPr>
          <a:xfrm>
            <a:off x="1135537" y="2369457"/>
            <a:ext cx="4119507" cy="17851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spcBef>
                <a:spcPts val="1200"/>
              </a:spcBef>
              <a:spcAft>
                <a:spcPts val="12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Most major cities in the UK cannot communicate the closure of a major road reliably, authoritatively and in real-time to a driver via their sat-nav</a:t>
            </a:r>
          </a:p>
          <a:p>
            <a:pPr lvl="1" indent="0" algn="l">
              <a:spcBef>
                <a:spcPts val="1200"/>
              </a:spcBef>
              <a:spcAft>
                <a:spcPts val="12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But Greater Manchester can! </a:t>
            </a:r>
          </a:p>
        </p:txBody>
      </p:sp>
    </p:spTree>
    <p:extLst>
      <p:ext uri="{BB962C8B-B14F-4D97-AF65-F5344CB8AC3E}">
        <p14:creationId xmlns:p14="http://schemas.microsoft.com/office/powerpoint/2010/main" val="218497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2706190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Communication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E66C4-23DB-42B9-ABE7-66CC3990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69" y="2158356"/>
            <a:ext cx="6699220" cy="3768312"/>
          </a:xfrm>
          <a:prstGeom prst="roundRect">
            <a:avLst>
              <a:gd name="adj" fmla="val 5272"/>
            </a:avLst>
          </a:prstGeom>
          <a:ln w="76200">
            <a:solidFill>
              <a:schemeClr val="tx1"/>
            </a:solidFill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9A211F-FD83-4C08-B5BB-50C97A5C9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854989"/>
            <a:ext cx="4858568" cy="35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2F7F6D-D489-4FC6-8608-2F95BBDBF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82" y="1546580"/>
            <a:ext cx="5846037" cy="2594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E4CBA4-9A2F-41D4-800E-AA12A356FD85}"/>
              </a:ext>
            </a:extLst>
          </p:cNvPr>
          <p:cNvSpPr txBox="1"/>
          <p:nvPr/>
        </p:nvSpPr>
        <p:spPr>
          <a:xfrm>
            <a:off x="3409122" y="4435145"/>
            <a:ext cx="5373756" cy="523220"/>
          </a:xfrm>
          <a:prstGeom prst="rect">
            <a:avLst/>
          </a:prstGeom>
          <a:noFill/>
        </p:spPr>
        <p:txBody>
          <a:bodyPr wrap="square" lIns="360000" rIns="360000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FF6633"/>
                </a:solidFill>
                <a:latin typeface="Candara" panose="020E0502030303020204" pitchFamily="34" charset="0"/>
              </a:rPr>
              <a:t>richard.nickson@elgin.org.uk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43C1D-922E-4C9B-825C-9B3913CC752D}"/>
              </a:ext>
            </a:extLst>
          </p:cNvPr>
          <p:cNvSpPr txBox="1"/>
          <p:nvPr/>
        </p:nvSpPr>
        <p:spPr>
          <a:xfrm>
            <a:off x="1474624" y="6284531"/>
            <a:ext cx="1701657" cy="307777"/>
          </a:xfrm>
          <a:prstGeom prst="rect">
            <a:avLst/>
          </a:prstGeom>
          <a:noFill/>
        </p:spPr>
        <p:txBody>
          <a:bodyPr wrap="none" lIns="360000" rIns="360000" rtlCol="0" anchor="ctr">
            <a:spAutoFit/>
          </a:bodyPr>
          <a:lstStyle/>
          <a:p>
            <a:r>
              <a:rPr lang="en-GB" sz="1400" b="1" dirty="0">
                <a:solidFill>
                  <a:srgbClr val="006B80"/>
                </a:solidFill>
                <a:latin typeface="Candara" panose="020E0502030303020204" pitchFamily="34" charset="0"/>
              </a:rPr>
              <a:t>elgin.org.uk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1AAD0-813B-4692-85C8-B0104801E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8" y="6294082"/>
            <a:ext cx="919141" cy="2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2731838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Elgin – overview</a:t>
            </a: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DDD27855-FB8D-41C3-83DC-D008A03D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31" y="1844425"/>
            <a:ext cx="604734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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Market leader in UK traffic management planning &amp; monitoring technology providing solutions to: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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UK local and strategic highway authorities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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Utility companies (Energy, Water,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Telecomms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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Consumer mapping and sat-nav providers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BAE366-CD4B-4859-990D-DBC65006F36B}"/>
              </a:ext>
            </a:extLst>
          </p:cNvPr>
          <p:cNvSpPr/>
          <p:nvPr/>
        </p:nvSpPr>
        <p:spPr>
          <a:xfrm>
            <a:off x="7280473" y="1666040"/>
            <a:ext cx="3859780" cy="29036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88900" dir="18900000" algn="b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 descr="Image result for google">
            <a:extLst>
              <a:ext uri="{FF2B5EF4-FFF2-40B4-BE49-F238E27FC236}">
                <a16:creationId xmlns:a16="http://schemas.microsoft.com/office/drawing/2014/main" id="{D85F2552-8A94-4E34-A9A1-3A53725CB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1" b="28940"/>
          <a:stretch/>
        </p:blipFill>
        <p:spPr bwMode="auto">
          <a:xfrm>
            <a:off x="9095226" y="3587386"/>
            <a:ext cx="717849" cy="2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1E1D22D-45BF-4C40-B240-E2D87A561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0898" y="2761889"/>
            <a:ext cx="895307" cy="252314"/>
          </a:xfrm>
          <a:prstGeom prst="rect">
            <a:avLst/>
          </a:prstGeom>
        </p:spPr>
      </p:pic>
      <p:pic>
        <p:nvPicPr>
          <p:cNvPr id="40" name="Picture 39" descr="Screen Shot 2017-06-01 at 14.26.52.png">
            <a:extLst>
              <a:ext uri="{FF2B5EF4-FFF2-40B4-BE49-F238E27FC236}">
                <a16:creationId xmlns:a16="http://schemas.microsoft.com/office/drawing/2014/main" id="{2DDDF17E-4D02-47BF-BEF9-D7644255A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72" y="2538696"/>
            <a:ext cx="1256701" cy="353807"/>
          </a:xfrm>
          <a:prstGeom prst="rect">
            <a:avLst/>
          </a:prstGeom>
        </p:spPr>
      </p:pic>
      <p:pic>
        <p:nvPicPr>
          <p:cNvPr id="42" name="Picture 41" descr="Screen Shot 2017-06-01 at 14.27.52.png">
            <a:extLst>
              <a:ext uri="{FF2B5EF4-FFF2-40B4-BE49-F238E27FC236}">
                <a16:creationId xmlns:a16="http://schemas.microsoft.com/office/drawing/2014/main" id="{B9B0DA88-7721-4508-B6D2-BCAEDEEF2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78" y="1847620"/>
            <a:ext cx="1163835" cy="432324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05DDFCC4-CEBF-4162-99B0-63F577F5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4178" y="2947291"/>
            <a:ext cx="974425" cy="6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Image result for traffic wales">
            <a:extLst>
              <a:ext uri="{FF2B5EF4-FFF2-40B4-BE49-F238E27FC236}">
                <a16:creationId xmlns:a16="http://schemas.microsoft.com/office/drawing/2014/main" id="{DE35ABB4-97A6-490A-BA67-2CF7E807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630" y="2785856"/>
            <a:ext cx="674794" cy="6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C3D11528-A263-481E-8454-8F8EFE50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6539" y="1987288"/>
            <a:ext cx="932583" cy="52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4" descr="Image result for department for transport">
            <a:extLst>
              <a:ext uri="{FF2B5EF4-FFF2-40B4-BE49-F238E27FC236}">
                <a16:creationId xmlns:a16="http://schemas.microsoft.com/office/drawing/2014/main" id="{794D6A38-582D-47B5-AA37-C1E4F005F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554" y="3644015"/>
            <a:ext cx="833195" cy="4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Image result for essex county council">
            <a:extLst>
              <a:ext uri="{FF2B5EF4-FFF2-40B4-BE49-F238E27FC236}">
                <a16:creationId xmlns:a16="http://schemas.microsoft.com/office/drawing/2014/main" id="{E953A115-1D89-4F65-91DB-69539189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62" y="4097769"/>
            <a:ext cx="437508" cy="2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age result for waze">
            <a:extLst>
              <a:ext uri="{FF2B5EF4-FFF2-40B4-BE49-F238E27FC236}">
                <a16:creationId xmlns:a16="http://schemas.microsoft.com/office/drawing/2014/main" id="{AFEBA5C4-3E86-4BF8-99E4-11F477D6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714" y="3361017"/>
            <a:ext cx="591614" cy="3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ransport for greater manchester">
            <a:extLst>
              <a:ext uri="{FF2B5EF4-FFF2-40B4-BE49-F238E27FC236}">
                <a16:creationId xmlns:a16="http://schemas.microsoft.com/office/drawing/2014/main" id="{0165E17E-6048-4AB1-9A1B-B9378DB2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29" y="2997530"/>
            <a:ext cx="1129179" cy="2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Image result for bt">
            <a:extLst>
              <a:ext uri="{FF2B5EF4-FFF2-40B4-BE49-F238E27FC236}">
                <a16:creationId xmlns:a16="http://schemas.microsoft.com/office/drawing/2014/main" id="{6C52F9F4-4F9B-4EAA-B208-09718C91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75" y="3315168"/>
            <a:ext cx="583387" cy="2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efton council">
            <a:extLst>
              <a:ext uri="{FF2B5EF4-FFF2-40B4-BE49-F238E27FC236}">
                <a16:creationId xmlns:a16="http://schemas.microsoft.com/office/drawing/2014/main" id="{AF3B91D0-575C-4DC6-94E2-54F8580A4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5" b="40433"/>
          <a:stretch/>
        </p:blipFill>
        <p:spPr bwMode="auto">
          <a:xfrm>
            <a:off x="9476318" y="3889254"/>
            <a:ext cx="1023728" cy="1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Screen Shot 2017-06-01 at 14.27.12.png">
            <a:extLst>
              <a:ext uri="{FF2B5EF4-FFF2-40B4-BE49-F238E27FC236}">
                <a16:creationId xmlns:a16="http://schemas.microsoft.com/office/drawing/2014/main" id="{D74F176B-9DC4-413D-8B41-6E3DFB2A3D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7" y="2356400"/>
            <a:ext cx="833195" cy="2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9094156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The challenge of managing transport network disruptions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192089-A402-45C7-B086-8C84927F83FD}"/>
              </a:ext>
            </a:extLst>
          </p:cNvPr>
          <p:cNvSpPr txBox="1">
            <a:spLocks/>
          </p:cNvSpPr>
          <p:nvPr/>
        </p:nvSpPr>
        <p:spPr>
          <a:xfrm>
            <a:off x="975200" y="1188456"/>
            <a:ext cx="9484853" cy="43150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Understand the impact of events, incidents and works (mainly) on the road route network, but particularly congested “key” routes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Improve coordination and management of works with events and other uses of road space 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Enable real time monitoring, management and intervention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Influence driver behaviour through real-time active traffic management – a ‘nudge’ towards other mode / timing choices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Aggregate information to provide meaningful intelligence for future connected vehicles</a:t>
            </a:r>
          </a:p>
        </p:txBody>
      </p:sp>
    </p:spTree>
    <p:extLst>
      <p:ext uri="{BB962C8B-B14F-4D97-AF65-F5344CB8AC3E}">
        <p14:creationId xmlns:p14="http://schemas.microsoft.com/office/powerpoint/2010/main" val="143435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2502608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Key objectives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192089-A402-45C7-B086-8C84927F83FD}"/>
              </a:ext>
            </a:extLst>
          </p:cNvPr>
          <p:cNvSpPr txBox="1">
            <a:spLocks/>
          </p:cNvSpPr>
          <p:nvPr/>
        </p:nvSpPr>
        <p:spPr>
          <a:xfrm>
            <a:off x="975200" y="1188456"/>
            <a:ext cx="9484853" cy="46474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Integrate information from (often) disparate systems – e.g. SWR, UTMC and open source / open standard – a mixed ecosystem.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Provide a seamless map based view of the road network with real-time traffic information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Reduce planning &amp; coordination risks: right first time, every time – especially for bus service route disruptions across the region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Enable multi-agency access to easy to use, but powerful map-based tools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Enable integrated communication from a “single source” of truth by aggregation of data from a range of relevant sources</a:t>
            </a:r>
          </a:p>
        </p:txBody>
      </p:sp>
    </p:spTree>
    <p:extLst>
      <p:ext uri="{BB962C8B-B14F-4D97-AF65-F5344CB8AC3E}">
        <p14:creationId xmlns:p14="http://schemas.microsoft.com/office/powerpoint/2010/main" val="257229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3954929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How do we achieve this?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5192089-A402-45C7-B086-8C84927F83FD}"/>
              </a:ext>
            </a:extLst>
          </p:cNvPr>
          <p:cNvSpPr txBox="1">
            <a:spLocks/>
          </p:cNvSpPr>
          <p:nvPr/>
        </p:nvSpPr>
        <p:spPr>
          <a:xfrm>
            <a:off x="975200" y="1188456"/>
            <a:ext cx="9484853" cy="49798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An integrated network management toolkit in conjunction with existing workflows to meet the challenge of fewer resources and greater demands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Provide a common approaches to Traffic Management, Communications and Real Time Monitoring / influencers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Enhance available information: e.g. highlighting Key Road Network and provide programmatic tools to recognise clashes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Communicate via social media / consumer apps</a:t>
            </a:r>
          </a:p>
          <a:p>
            <a:pPr marL="360363" indent="-360363" algn="l">
              <a:spcBef>
                <a:spcPts val="1200"/>
              </a:spcBef>
              <a:spcAft>
                <a:spcPts val="1200"/>
              </a:spcAft>
              <a:buSzPct val="70000"/>
              <a:buFont typeface="Wingdings 2" panose="05020102010507070707" pitchFamily="18" charset="2"/>
              <a:buChar char="»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Serialise aggregated data to confirm to (as yet to be developed) open data standards that connected vehicles can use to make / inform decisions</a:t>
            </a:r>
          </a:p>
        </p:txBody>
      </p:sp>
    </p:spTree>
    <p:extLst>
      <p:ext uri="{BB962C8B-B14F-4D97-AF65-F5344CB8AC3E}">
        <p14:creationId xmlns:p14="http://schemas.microsoft.com/office/powerpoint/2010/main" val="170591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2406428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Elgin Platform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6FA804-B48C-4359-A6AA-4F0D1E5DCA43}"/>
              </a:ext>
            </a:extLst>
          </p:cNvPr>
          <p:cNvGrpSpPr>
            <a:grpSpLocks noChangeAspect="1"/>
          </p:cNvGrpSpPr>
          <p:nvPr/>
        </p:nvGrpSpPr>
        <p:grpSpPr>
          <a:xfrm>
            <a:off x="2985246" y="1777125"/>
            <a:ext cx="6221508" cy="4147670"/>
            <a:chOff x="1022350" y="1062567"/>
            <a:chExt cx="7099301" cy="4732867"/>
          </a:xfrm>
        </p:grpSpPr>
        <p:graphicFrame>
          <p:nvGraphicFramePr>
            <p:cNvPr id="33" name="Diagram 32">
              <a:extLst>
                <a:ext uri="{FF2B5EF4-FFF2-40B4-BE49-F238E27FC236}">
                  <a16:creationId xmlns:a16="http://schemas.microsoft.com/office/drawing/2014/main" id="{917512A2-F48B-4C84-B11D-EE7A4E792A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22350" y="1062567"/>
            <a:ext cx="7099301" cy="47328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CC66F5-98F5-460C-9A8D-F4DBAB866BC0}"/>
                </a:ext>
              </a:extLst>
            </p:cNvPr>
            <p:cNvSpPr/>
            <p:nvPr/>
          </p:nvSpPr>
          <p:spPr>
            <a:xfrm>
              <a:off x="2963336" y="2171542"/>
              <a:ext cx="1472263" cy="368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500" b="1" dirty="0">
                  <a:solidFill>
                    <a:schemeClr val="bg1"/>
                  </a:solidFill>
                </a:rPr>
                <a:t>Communicate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FA94FA3-64DA-4035-B369-EF931FBC7AB0}"/>
                </a:ext>
              </a:extLst>
            </p:cNvPr>
            <p:cNvSpPr/>
            <p:nvPr/>
          </p:nvSpPr>
          <p:spPr>
            <a:xfrm>
              <a:off x="4940769" y="2171542"/>
              <a:ext cx="964047" cy="368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500" b="1" dirty="0">
                  <a:solidFill>
                    <a:schemeClr val="bg1"/>
                  </a:solidFill>
                </a:rPr>
                <a:t>Monitor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E695DD-E8FA-4D6E-BC63-305042CFBA49}"/>
                </a:ext>
              </a:extLst>
            </p:cNvPr>
            <p:cNvSpPr/>
            <p:nvPr/>
          </p:nvSpPr>
          <p:spPr>
            <a:xfrm>
              <a:off x="3430647" y="4289873"/>
              <a:ext cx="605822" cy="368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500" b="1" dirty="0">
                  <a:solidFill>
                    <a:schemeClr val="bg1"/>
                  </a:solidFill>
                </a:rPr>
                <a:t>Plan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0A24148-98D6-4700-A480-903BEBE8F946}"/>
                </a:ext>
              </a:extLst>
            </p:cNvPr>
            <p:cNvSpPr/>
            <p:nvPr/>
          </p:nvSpPr>
          <p:spPr>
            <a:xfrm>
              <a:off x="4963147" y="4289873"/>
              <a:ext cx="922707" cy="3687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1500" b="1" dirty="0">
                  <a:solidFill>
                    <a:schemeClr val="bg1"/>
                  </a:solidFill>
                </a:rPr>
                <a:t>Analyse</a:t>
              </a:r>
            </a:p>
          </p:txBody>
        </p:sp>
        <p:pic>
          <p:nvPicPr>
            <p:cNvPr id="38" name="Graphic 37" descr="Research">
              <a:extLst>
                <a:ext uri="{FF2B5EF4-FFF2-40B4-BE49-F238E27FC236}">
                  <a16:creationId xmlns:a16="http://schemas.microsoft.com/office/drawing/2014/main" id="{DFE9016D-C9EB-423B-8654-82C8B3329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75035" y="2705497"/>
              <a:ext cx="501655" cy="501655"/>
            </a:xfrm>
            <a:prstGeom prst="rect">
              <a:avLst/>
            </a:prstGeom>
          </p:spPr>
        </p:pic>
        <p:pic>
          <p:nvPicPr>
            <p:cNvPr id="39" name="Graphic 38" descr="Upward trend">
              <a:extLst>
                <a:ext uri="{FF2B5EF4-FFF2-40B4-BE49-F238E27FC236}">
                  <a16:creationId xmlns:a16="http://schemas.microsoft.com/office/drawing/2014/main" id="{A1DBAAB5-B105-409B-BD9E-E0CC6579F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75035" y="3638280"/>
              <a:ext cx="501655" cy="501655"/>
            </a:xfrm>
            <a:prstGeom prst="rect">
              <a:avLst/>
            </a:prstGeom>
          </p:spPr>
        </p:pic>
        <p:pic>
          <p:nvPicPr>
            <p:cNvPr id="40" name="Graphic 39" descr="Thought bubble">
              <a:extLst>
                <a:ext uri="{FF2B5EF4-FFF2-40B4-BE49-F238E27FC236}">
                  <a16:creationId xmlns:a16="http://schemas.microsoft.com/office/drawing/2014/main" id="{D47975B7-9ED7-44E9-87DC-520C15EC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074036" y="2687057"/>
              <a:ext cx="538534" cy="538534"/>
            </a:xfrm>
            <a:prstGeom prst="rect">
              <a:avLst/>
            </a:prstGeom>
          </p:spPr>
        </p:pic>
        <p:pic>
          <p:nvPicPr>
            <p:cNvPr id="41" name="Graphic 40" descr="Map with pin">
              <a:extLst>
                <a:ext uri="{FF2B5EF4-FFF2-40B4-BE49-F238E27FC236}">
                  <a16:creationId xmlns:a16="http://schemas.microsoft.com/office/drawing/2014/main" id="{337312F4-C841-4C5E-9779-E9361DA81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019284" y="3588384"/>
              <a:ext cx="601447" cy="601447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1A38E23-E9CA-49D2-8107-E64C95FB4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1633" y="2540873"/>
              <a:ext cx="1765784" cy="1765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500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0A6FA84-9794-41E2-B47E-A69DF8BA5A8A}"/>
                </a:ext>
              </a:extLst>
            </p:cNvPr>
            <p:cNvGrpSpPr/>
            <p:nvPr/>
          </p:nvGrpSpPr>
          <p:grpSpPr>
            <a:xfrm>
              <a:off x="3812822" y="2669822"/>
              <a:ext cx="1518356" cy="1518356"/>
              <a:chOff x="3812822" y="2669822"/>
              <a:chExt cx="1518356" cy="151835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401FF82-1C2C-43B9-812E-535DEEABBA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12822" y="2669822"/>
                <a:ext cx="1518356" cy="1518356"/>
              </a:xfrm>
              <a:prstGeom prst="ellipse">
                <a:avLst/>
              </a:prstGeom>
              <a:solidFill>
                <a:srgbClr val="012A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GB" sz="1500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D12154D-1E1B-4C43-BB25-178D20ABC7B6}"/>
                  </a:ext>
                </a:extLst>
              </p:cNvPr>
              <p:cNvSpPr/>
              <p:nvPr/>
            </p:nvSpPr>
            <p:spPr>
              <a:xfrm>
                <a:off x="3839130" y="3154093"/>
                <a:ext cx="1462292" cy="52680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lvl="0" algn="ctr"/>
                <a:r>
                  <a:rPr lang="en-GB" sz="2400" b="1" dirty="0">
                    <a:solidFill>
                      <a:schemeClr val="bg1"/>
                    </a:solidFill>
                  </a:rPr>
                  <a:t>Elgin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B656D1-4E72-406B-A1A8-D9AFB3399164}"/>
              </a:ext>
            </a:extLst>
          </p:cNvPr>
          <p:cNvGrpSpPr/>
          <p:nvPr/>
        </p:nvGrpSpPr>
        <p:grpSpPr>
          <a:xfrm>
            <a:off x="315975" y="1490336"/>
            <a:ext cx="3774860" cy="1728000"/>
            <a:chOff x="315975" y="1490336"/>
            <a:chExt cx="3774860" cy="17280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99E5A0C-24C4-4435-8438-C7D381BA1D0A}"/>
                </a:ext>
              </a:extLst>
            </p:cNvPr>
            <p:cNvSpPr txBox="1"/>
            <p:nvPr/>
          </p:nvSpPr>
          <p:spPr>
            <a:xfrm>
              <a:off x="2321981" y="1820365"/>
              <a:ext cx="1768854" cy="1067942"/>
            </a:xfrm>
            <a:prstGeom prst="wedgeRoundRectCallout">
              <a:avLst>
                <a:gd name="adj1" fmla="val 67692"/>
                <a:gd name="adj2" fmla="val 31871"/>
                <a:gd name="adj3" fmla="val 16667"/>
              </a:avLst>
            </a:prstGeom>
            <a:noFill/>
            <a:ln w="38100">
              <a:solidFill>
                <a:srgbClr val="548235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roadworks.org</a:t>
              </a:r>
            </a:p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Comprehensive map of roadworks and traffic disruptions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9D7AA5-0B31-419A-AA34-F1A4814C5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75" y="1490336"/>
              <a:ext cx="1728000" cy="1728000"/>
            </a:xfrm>
            <a:prstGeom prst="ellipse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C7FC33-02CD-4120-89D6-68291FE82BE0}"/>
              </a:ext>
            </a:extLst>
          </p:cNvPr>
          <p:cNvGrpSpPr/>
          <p:nvPr/>
        </p:nvGrpSpPr>
        <p:grpSpPr>
          <a:xfrm>
            <a:off x="315975" y="4683652"/>
            <a:ext cx="3774860" cy="1728000"/>
            <a:chOff x="315975" y="4683652"/>
            <a:chExt cx="3774860" cy="172800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27DFB-62C2-4FF0-BC5D-54B64999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75" y="4683652"/>
              <a:ext cx="1728000" cy="1728000"/>
            </a:xfrm>
            <a:prstGeom prst="ellipse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DA1ADE-EF1F-4996-8DCB-EB975DE1224B}"/>
                </a:ext>
              </a:extLst>
            </p:cNvPr>
            <p:cNvSpPr txBox="1"/>
            <p:nvPr/>
          </p:nvSpPr>
          <p:spPr>
            <a:xfrm>
              <a:off x="2321981" y="4758292"/>
              <a:ext cx="1768854" cy="1578720"/>
            </a:xfrm>
            <a:prstGeom prst="wedgeRoundRectCallout">
              <a:avLst>
                <a:gd name="adj1" fmla="val 65155"/>
                <a:gd name="adj2" fmla="val -33472"/>
                <a:gd name="adj3" fmla="val 16667"/>
              </a:avLst>
            </a:prstGeom>
            <a:noFill/>
            <a:ln w="38100">
              <a:solidFill>
                <a:srgbClr val="BF9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Works &amp; TM Planning</a:t>
              </a:r>
            </a:p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Multi-agency collaboration for planned traffic  disruptions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D05AF5E-B09B-4856-AF5E-460A4065A95B}"/>
              </a:ext>
            </a:extLst>
          </p:cNvPr>
          <p:cNvGrpSpPr/>
          <p:nvPr/>
        </p:nvGrpSpPr>
        <p:grpSpPr>
          <a:xfrm>
            <a:off x="8071833" y="1490336"/>
            <a:ext cx="3752912" cy="1728000"/>
            <a:chOff x="8071833" y="1490336"/>
            <a:chExt cx="3752912" cy="17280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3DA37E5-DC66-483E-9F54-8AEF70856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074" y="1490336"/>
              <a:ext cx="1726671" cy="1728000"/>
            </a:xfrm>
            <a:prstGeom prst="ellipse">
              <a:avLst/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19FDF3-EA94-459B-AAB1-B426D1F92FF7}"/>
                </a:ext>
              </a:extLst>
            </p:cNvPr>
            <p:cNvSpPr txBox="1"/>
            <p:nvPr/>
          </p:nvSpPr>
          <p:spPr>
            <a:xfrm>
              <a:off x="8071833" y="1673299"/>
              <a:ext cx="1768854" cy="1340357"/>
            </a:xfrm>
            <a:prstGeom prst="wedgeRoundRectCallout">
              <a:avLst>
                <a:gd name="adj1" fmla="val -64343"/>
                <a:gd name="adj2" fmla="val 33578"/>
                <a:gd name="adj3" fmla="val 16667"/>
              </a:avLst>
            </a:prstGeom>
            <a:noFill/>
            <a:ln w="38100">
              <a:solidFill>
                <a:srgbClr val="C00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Real-Time Monitoring</a:t>
              </a:r>
            </a:p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Network monitoring with better signal-to-noise ratio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C6AD66-021A-4D1A-9BB1-5357D1131E11}"/>
              </a:ext>
            </a:extLst>
          </p:cNvPr>
          <p:cNvGrpSpPr/>
          <p:nvPr/>
        </p:nvGrpSpPr>
        <p:grpSpPr>
          <a:xfrm>
            <a:off x="8051214" y="4666573"/>
            <a:ext cx="3773531" cy="1864324"/>
            <a:chOff x="8051214" y="4666573"/>
            <a:chExt cx="3773531" cy="186432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462033-F912-4A77-9699-8D913BF615A5}"/>
                </a:ext>
              </a:extLst>
            </p:cNvPr>
            <p:cNvSpPr txBox="1"/>
            <p:nvPr/>
          </p:nvSpPr>
          <p:spPr>
            <a:xfrm>
              <a:off x="8051214" y="4695943"/>
              <a:ext cx="1768854" cy="1834954"/>
            </a:xfrm>
            <a:prstGeom prst="wedgeRoundRectCallout">
              <a:avLst>
                <a:gd name="adj1" fmla="val -63984"/>
                <a:gd name="adj2" fmla="val -33570"/>
                <a:gd name="adj3" fmla="val 16667"/>
              </a:avLst>
            </a:prstGeom>
            <a:noFill/>
            <a:ln w="38100">
              <a:solidFill>
                <a:srgbClr val="006B8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Traffic Disruption Analytics</a:t>
              </a:r>
            </a:p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Historic roadworks and traffic data analytics to support better planning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16BD688-D6AD-4EEE-A98E-8F3A638B0B9A}"/>
                </a:ext>
              </a:extLst>
            </p:cNvPr>
            <p:cNvGrpSpPr/>
            <p:nvPr/>
          </p:nvGrpSpPr>
          <p:grpSpPr>
            <a:xfrm>
              <a:off x="10098074" y="4666573"/>
              <a:ext cx="1726671" cy="1728000"/>
              <a:chOff x="7040565" y="490243"/>
              <a:chExt cx="1726671" cy="172800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F24E754-23A8-4519-AC4B-FEAAF3929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0565" y="490243"/>
                <a:ext cx="1726671" cy="1728000"/>
              </a:xfrm>
              <a:prstGeom prst="ellipse">
                <a:avLst/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1FC825F-A899-48B6-84EB-5C86C17179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69737" y="1125716"/>
                <a:ext cx="1479203" cy="62274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noFill/>
                <a:miter lim="800000"/>
              </a:ln>
              <a:effectLst/>
            </p:spPr>
          </p:pic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6F68B0B-056F-4E33-8F61-574A3E2B5CCF}"/>
              </a:ext>
            </a:extLst>
          </p:cNvPr>
          <p:cNvGrpSpPr/>
          <p:nvPr/>
        </p:nvGrpSpPr>
        <p:grpSpPr>
          <a:xfrm>
            <a:off x="4211342" y="275020"/>
            <a:ext cx="3406638" cy="1492928"/>
            <a:chOff x="4211342" y="275020"/>
            <a:chExt cx="3406638" cy="149292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8EB799-B063-4948-B435-D13DCDFA65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5052" y="275020"/>
              <a:ext cx="1492928" cy="1492928"/>
              <a:chOff x="9102702" y="203188"/>
              <a:chExt cx="2213410" cy="221341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5653A3D-042F-47A8-830C-E2207E500E34}"/>
                  </a:ext>
                </a:extLst>
              </p:cNvPr>
              <p:cNvGrpSpPr/>
              <p:nvPr/>
            </p:nvGrpSpPr>
            <p:grpSpPr>
              <a:xfrm>
                <a:off x="9228892" y="445717"/>
                <a:ext cx="1688698" cy="1750255"/>
                <a:chOff x="8987477" y="907114"/>
                <a:chExt cx="1688698" cy="1750255"/>
              </a:xfrm>
            </p:grpSpPr>
            <p:pic>
              <p:nvPicPr>
                <p:cNvPr id="62" name="Picture 2" descr="Image result for wifi icon">
                  <a:extLst>
                    <a:ext uri="{FF2B5EF4-FFF2-40B4-BE49-F238E27FC236}">
                      <a16:creationId xmlns:a16="http://schemas.microsoft.com/office/drawing/2014/main" id="{BF256BF9-7CAF-4BD1-B846-8A0BB0086F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1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3326"/>
                <a:stretch/>
              </p:blipFill>
              <p:spPr bwMode="auto">
                <a:xfrm rot="5400000">
                  <a:off x="9764509" y="1633756"/>
                  <a:ext cx="406968" cy="316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1E7404E0-033C-48FB-9714-E028C510C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878" t="2283" r="18855" b="9360"/>
                <a:stretch>
                  <a:fillRect/>
                </a:stretch>
              </p:blipFill>
              <p:spPr>
                <a:xfrm flipH="1">
                  <a:off x="8987477" y="1416659"/>
                  <a:ext cx="750680" cy="750694"/>
                </a:xfrm>
                <a:custGeom>
                  <a:avLst/>
                  <a:gdLst>
                    <a:gd name="connsiteX0" fmla="*/ 884302 w 1768604"/>
                    <a:gd name="connsiteY0" fmla="*/ 0 h 1768640"/>
                    <a:gd name="connsiteX1" fmla="*/ 0 w 1768604"/>
                    <a:gd name="connsiteY1" fmla="*/ 884320 h 1768640"/>
                    <a:gd name="connsiteX2" fmla="*/ 884302 w 1768604"/>
                    <a:gd name="connsiteY2" fmla="*/ 1768640 h 1768640"/>
                    <a:gd name="connsiteX3" fmla="*/ 1768604 w 1768604"/>
                    <a:gd name="connsiteY3" fmla="*/ 884320 h 1768640"/>
                    <a:gd name="connsiteX4" fmla="*/ 884302 w 1768604"/>
                    <a:gd name="connsiteY4" fmla="*/ 0 h 1768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604" h="1768640">
                      <a:moveTo>
                        <a:pt x="884302" y="0"/>
                      </a:moveTo>
                      <a:cubicBezTo>
                        <a:pt x="395915" y="0"/>
                        <a:pt x="0" y="395924"/>
                        <a:pt x="0" y="884320"/>
                      </a:cubicBezTo>
                      <a:cubicBezTo>
                        <a:pt x="0" y="1372716"/>
                        <a:pt x="395915" y="1768640"/>
                        <a:pt x="884302" y="1768640"/>
                      </a:cubicBezTo>
                      <a:cubicBezTo>
                        <a:pt x="1372689" y="1768640"/>
                        <a:pt x="1768604" y="1372716"/>
                        <a:pt x="1768604" y="884320"/>
                      </a:cubicBezTo>
                      <a:cubicBezTo>
                        <a:pt x="1768604" y="395924"/>
                        <a:pt x="1372689" y="0"/>
                        <a:pt x="884302" y="0"/>
                      </a:cubicBezTo>
                      <a:close/>
                    </a:path>
                  </a:pathLst>
                </a:custGeom>
              </p:spPr>
            </p:pic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9C7F5691-A245-4229-AD48-111589F92E7A}"/>
                    </a:ext>
                  </a:extLst>
                </p:cNvPr>
                <p:cNvGrpSpPr/>
                <p:nvPr/>
              </p:nvGrpSpPr>
              <p:grpSpPr>
                <a:xfrm>
                  <a:off x="9898043" y="1906675"/>
                  <a:ext cx="778132" cy="750694"/>
                  <a:chOff x="9961797" y="1996127"/>
                  <a:chExt cx="778132" cy="750694"/>
                </a:xfrm>
              </p:grpSpPr>
              <p:pic>
                <p:nvPicPr>
                  <p:cNvPr id="66" name="Picture 65">
                    <a:extLst>
                      <a:ext uri="{FF2B5EF4-FFF2-40B4-BE49-F238E27FC236}">
                        <a16:creationId xmlns:a16="http://schemas.microsoft.com/office/drawing/2014/main" id="{4809517E-3761-4DD2-B617-949A6B0DF5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9975515" y="1996127"/>
                    <a:ext cx="750696" cy="750694"/>
                  </a:xfrm>
                  <a:custGeom>
                    <a:avLst/>
                    <a:gdLst>
                      <a:gd name="connsiteX0" fmla="*/ 630000 w 1260000"/>
                      <a:gd name="connsiteY0" fmla="*/ 0 h 1260000"/>
                      <a:gd name="connsiteX1" fmla="*/ 1260000 w 1260000"/>
                      <a:gd name="connsiteY1" fmla="*/ 630000 h 1260000"/>
                      <a:gd name="connsiteX2" fmla="*/ 630000 w 1260000"/>
                      <a:gd name="connsiteY2" fmla="*/ 1260000 h 1260000"/>
                      <a:gd name="connsiteX3" fmla="*/ 0 w 1260000"/>
                      <a:gd name="connsiteY3" fmla="*/ 630000 h 1260000"/>
                      <a:gd name="connsiteX4" fmla="*/ 630000 w 1260000"/>
                      <a:gd name="connsiteY4" fmla="*/ 0 h 126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0000" h="1260000">
                        <a:moveTo>
                          <a:pt x="630000" y="0"/>
                        </a:moveTo>
                        <a:cubicBezTo>
                          <a:pt x="977939" y="0"/>
                          <a:pt x="1260000" y="282061"/>
                          <a:pt x="1260000" y="630000"/>
                        </a:cubicBezTo>
                        <a:cubicBezTo>
                          <a:pt x="1260000" y="977939"/>
                          <a:pt x="977939" y="1260000"/>
                          <a:pt x="630000" y="1260000"/>
                        </a:cubicBezTo>
                        <a:cubicBezTo>
                          <a:pt x="282061" y="1260000"/>
                          <a:pt x="0" y="977939"/>
                          <a:pt x="0" y="630000"/>
                        </a:cubicBezTo>
                        <a:cubicBezTo>
                          <a:pt x="0" y="282061"/>
                          <a:pt x="282061" y="0"/>
                          <a:pt x="630000" y="0"/>
                        </a:cubicBezTo>
                        <a:close/>
                      </a:path>
                    </a:pathLst>
                  </a:custGeom>
                </p:spPr>
              </p:pic>
              <p:pic>
                <p:nvPicPr>
                  <p:cNvPr id="67" name="Picture 4" descr="Image result for google">
                    <a:extLst>
                      <a:ext uri="{FF2B5EF4-FFF2-40B4-BE49-F238E27FC236}">
                        <a16:creationId xmlns:a16="http://schemas.microsoft.com/office/drawing/2014/main" id="{E80A2BFD-D05C-4629-99A0-8074E4A32C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9961797" y="2376649"/>
                    <a:ext cx="778132" cy="3164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" descr="Image result for waymo">
                  <a:extLst>
                    <a:ext uri="{FF2B5EF4-FFF2-40B4-BE49-F238E27FC236}">
                      <a16:creationId xmlns:a16="http://schemas.microsoft.com/office/drawing/2014/main" id="{5884EF18-B5A3-47C4-8E29-001E193A69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9912393" y="907114"/>
                  <a:ext cx="749432" cy="7495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941F415-7838-4131-9A5D-E1EDE26B35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02702" y="203188"/>
                <a:ext cx="2213410" cy="2213410"/>
              </a:xfrm>
              <a:prstGeom prst="ellipse">
                <a:avLst/>
              </a:prstGeom>
              <a:noFill/>
              <a:ln w="41275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15C5BC2-401A-4A18-A054-6E7044D3EF77}"/>
                </a:ext>
              </a:extLst>
            </p:cNvPr>
            <p:cNvSpPr txBox="1"/>
            <p:nvPr/>
          </p:nvSpPr>
          <p:spPr>
            <a:xfrm>
              <a:off x="4211342" y="459628"/>
              <a:ext cx="1768854" cy="1123712"/>
            </a:xfrm>
            <a:prstGeom prst="wedgeRoundRectCallout">
              <a:avLst>
                <a:gd name="adj1" fmla="val 7954"/>
                <a:gd name="adj2" fmla="val 76364"/>
                <a:gd name="adj3" fmla="val 16667"/>
              </a:avLst>
            </a:prstGeom>
            <a:noFill/>
            <a:ln w="38100">
              <a:solidFill>
                <a:srgbClr val="548235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Real-Time Communication</a:t>
              </a:r>
            </a:p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</a:rPr>
                <a:t>Influencing driver behaviour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82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9384300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Multiple data sources: “one network” single source of truth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6DC407-45CC-4FDC-9C57-A102320B5A40}"/>
              </a:ext>
            </a:extLst>
          </p:cNvPr>
          <p:cNvGrpSpPr>
            <a:grpSpLocks noChangeAspect="1"/>
          </p:cNvGrpSpPr>
          <p:nvPr/>
        </p:nvGrpSpPr>
        <p:grpSpPr>
          <a:xfrm>
            <a:off x="-1718137" y="2402943"/>
            <a:ext cx="8834541" cy="5882602"/>
            <a:chOff x="2985246" y="1589838"/>
            <a:chExt cx="6221508" cy="4147670"/>
          </a:xfrm>
        </p:grpSpPr>
        <p:graphicFrame>
          <p:nvGraphicFramePr>
            <p:cNvPr id="35" name="Diagram 34">
              <a:extLst>
                <a:ext uri="{FF2B5EF4-FFF2-40B4-BE49-F238E27FC236}">
                  <a16:creationId xmlns:a16="http://schemas.microsoft.com/office/drawing/2014/main" id="{3616CEB6-AB84-42B5-B484-264DEF5F978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5246" y="1589838"/>
            <a:ext cx="6221508" cy="41476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7C5868-D8BE-4636-B603-66D5E23E0F95}"/>
                </a:ext>
              </a:extLst>
            </p:cNvPr>
            <p:cNvSpPr/>
            <p:nvPr/>
          </p:nvSpPr>
          <p:spPr>
            <a:xfrm>
              <a:off x="6419172" y="2561693"/>
              <a:ext cx="931180" cy="3255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400" b="1" dirty="0">
                  <a:solidFill>
                    <a:schemeClr val="bg1"/>
                  </a:solidFill>
                </a:rPr>
                <a:t>Monitor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969DC3D-7B5B-4164-ABB1-BC46E360FC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486" y="2885358"/>
              <a:ext cx="1547454" cy="15474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BC1C2D-924D-4967-A2E1-649A20CBCD95}"/>
                </a:ext>
              </a:extLst>
            </p:cNvPr>
            <p:cNvSpPr/>
            <p:nvPr/>
          </p:nvSpPr>
          <p:spPr>
            <a:xfrm>
              <a:off x="5453745" y="3512533"/>
              <a:ext cx="1281487" cy="28210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GB" sz="2000" b="1" dirty="0">
                  <a:solidFill>
                    <a:schemeClr val="bg1"/>
                  </a:solidFill>
                </a:rPr>
                <a:t>one network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8103F4-BC7F-4D98-B2E7-6F7209C7C7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75014" y="3024026"/>
              <a:ext cx="470747" cy="470747"/>
              <a:chOff x="9360847" y="1251609"/>
              <a:chExt cx="2042900" cy="2042900"/>
            </a:xfrm>
            <a:solidFill>
              <a:schemeClr val="bg1">
                <a:alpha val="42000"/>
              </a:schemeClr>
            </a:solidFill>
          </p:grpSpPr>
          <p:pic>
            <p:nvPicPr>
              <p:cNvPr id="40" name="Graphic 39" descr="Monitor">
                <a:extLst>
                  <a:ext uri="{FF2B5EF4-FFF2-40B4-BE49-F238E27FC236}">
                    <a16:creationId xmlns:a16="http://schemas.microsoft.com/office/drawing/2014/main" id="{7E5AD925-4E4B-4BBB-A12D-937652001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360847" y="1251609"/>
                <a:ext cx="2042900" cy="2042900"/>
              </a:xfrm>
              <a:prstGeom prst="rect">
                <a:avLst/>
              </a:prstGeom>
            </p:spPr>
          </p:pic>
          <p:pic>
            <p:nvPicPr>
              <p:cNvPr id="41" name="Graphic 40" descr="Warning">
                <a:extLst>
                  <a:ext uri="{FF2B5EF4-FFF2-40B4-BE49-F238E27FC236}">
                    <a16:creationId xmlns:a16="http://schemas.microsoft.com/office/drawing/2014/main" id="{A402CF1B-7DA6-4206-982C-B60242A79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925097" y="1659002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E428BA-E4AB-4216-AB9D-5D63630E7E33}"/>
              </a:ext>
            </a:extLst>
          </p:cNvPr>
          <p:cNvGrpSpPr>
            <a:grpSpLocks noChangeAspect="1"/>
          </p:cNvGrpSpPr>
          <p:nvPr/>
        </p:nvGrpSpPr>
        <p:grpSpPr>
          <a:xfrm>
            <a:off x="6239400" y="942863"/>
            <a:ext cx="4161832" cy="4161832"/>
            <a:chOff x="4810940" y="359020"/>
            <a:chExt cx="5186636" cy="518663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3CA3FDE-0E6F-45D6-AC52-C13A11868EF7}"/>
                </a:ext>
              </a:extLst>
            </p:cNvPr>
            <p:cNvGrpSpPr/>
            <p:nvPr/>
          </p:nvGrpSpPr>
          <p:grpSpPr>
            <a:xfrm>
              <a:off x="5291967" y="634119"/>
              <a:ext cx="4224582" cy="4636439"/>
              <a:chOff x="5204770" y="692194"/>
              <a:chExt cx="4224582" cy="463643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83A6520-B5CB-4869-A122-6C7EFB3A2F0F}"/>
                  </a:ext>
                </a:extLst>
              </p:cNvPr>
              <p:cNvGrpSpPr/>
              <p:nvPr/>
            </p:nvGrpSpPr>
            <p:grpSpPr>
              <a:xfrm>
                <a:off x="5204770" y="1465969"/>
                <a:ext cx="1541621" cy="1541621"/>
                <a:chOff x="5899977" y="4265908"/>
                <a:chExt cx="1541621" cy="1541621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44A7D1E9-86B8-42BD-AE29-F0EC2BB44389}"/>
                    </a:ext>
                  </a:extLst>
                </p:cNvPr>
                <p:cNvGrpSpPr/>
                <p:nvPr/>
              </p:nvGrpSpPr>
              <p:grpSpPr>
                <a:xfrm>
                  <a:off x="6057073" y="4443650"/>
                  <a:ext cx="1227428" cy="1208706"/>
                  <a:chOff x="6014985" y="4405016"/>
                  <a:chExt cx="1227428" cy="1208706"/>
                </a:xfrm>
              </p:grpSpPr>
              <p:pic>
                <p:nvPicPr>
                  <p:cNvPr id="106" name="Picture 18">
                    <a:extLst>
                      <a:ext uri="{FF2B5EF4-FFF2-40B4-BE49-F238E27FC236}">
                        <a16:creationId xmlns:a16="http://schemas.microsoft.com/office/drawing/2014/main" id="{F1F2B6FF-3183-42DE-8094-C477F16CF97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6115439" y="4405016"/>
                    <a:ext cx="1026520" cy="581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A63E2BDA-05B8-4BE9-B67E-FE2F2249C68A}"/>
                      </a:ext>
                    </a:extLst>
                  </p:cNvPr>
                  <p:cNvSpPr txBox="1"/>
                  <p:nvPr/>
                </p:nvSpPr>
                <p:spPr>
                  <a:xfrm>
                    <a:off x="6014985" y="5033200"/>
                    <a:ext cx="1227428" cy="580522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Live roadside updates</a:t>
                    </a:r>
                  </a:p>
                </p:txBody>
              </p:sp>
            </p:grp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623F0844-65C5-4E23-A23A-E7E37B660D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99977" y="4265908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FCD7EA8-84DA-44E6-B5D5-50499B8D1E3D}"/>
                  </a:ext>
                </a:extLst>
              </p:cNvPr>
              <p:cNvGrpSpPr/>
              <p:nvPr/>
            </p:nvGrpSpPr>
            <p:grpSpPr>
              <a:xfrm>
                <a:off x="7887731" y="1464664"/>
                <a:ext cx="1541621" cy="1541621"/>
                <a:chOff x="7845529" y="1678177"/>
                <a:chExt cx="1541621" cy="1541621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EA35830D-7AF2-4E0D-A239-260412DDF4A7}"/>
                    </a:ext>
                  </a:extLst>
                </p:cNvPr>
                <p:cNvGrpSpPr/>
                <p:nvPr/>
              </p:nvGrpSpPr>
              <p:grpSpPr>
                <a:xfrm>
                  <a:off x="8067425" y="1841066"/>
                  <a:ext cx="1097828" cy="1344819"/>
                  <a:chOff x="4917157" y="1329438"/>
                  <a:chExt cx="1097828" cy="1344819"/>
                </a:xfrm>
              </p:grpSpPr>
              <p:pic>
                <p:nvPicPr>
                  <p:cNvPr id="102" name="Picture 20" descr="Image result for public transport icon">
                    <a:extLst>
                      <a:ext uri="{FF2B5EF4-FFF2-40B4-BE49-F238E27FC236}">
                        <a16:creationId xmlns:a16="http://schemas.microsoft.com/office/drawing/2014/main" id="{E1F9E9DA-1191-42A2-B79A-E7833974C7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colorTemperature colorTemp="72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629" t="16923" r="689" b="11460"/>
                  <a:stretch/>
                </p:blipFill>
                <p:spPr bwMode="auto">
                  <a:xfrm>
                    <a:off x="5250799" y="1329438"/>
                    <a:ext cx="430545" cy="51665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06ED2FB9-6A35-4AD2-B551-40A6C085FF43}"/>
                      </a:ext>
                    </a:extLst>
                  </p:cNvPr>
                  <p:cNvSpPr txBox="1"/>
                  <p:nvPr/>
                </p:nvSpPr>
                <p:spPr>
                  <a:xfrm>
                    <a:off x="4917157" y="1851215"/>
                    <a:ext cx="1097828" cy="823042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Public transport data</a:t>
                    </a:r>
                  </a:p>
                </p:txBody>
              </p:sp>
            </p:grp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A925D46-B25D-4E12-8EDF-E4A0EC6311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45529" y="1678177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CC5954B-8C29-4B00-816E-879ABEF665DC}"/>
                  </a:ext>
                </a:extLst>
              </p:cNvPr>
              <p:cNvGrpSpPr/>
              <p:nvPr/>
            </p:nvGrpSpPr>
            <p:grpSpPr>
              <a:xfrm>
                <a:off x="6547799" y="2241045"/>
                <a:ext cx="1541621" cy="1541621"/>
                <a:chOff x="7187754" y="2779118"/>
                <a:chExt cx="1541621" cy="1541621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5CBFEE44-8C30-492F-B338-927D482F3168}"/>
                    </a:ext>
                  </a:extLst>
                </p:cNvPr>
                <p:cNvGrpSpPr/>
                <p:nvPr/>
              </p:nvGrpSpPr>
              <p:grpSpPr>
                <a:xfrm>
                  <a:off x="7344850" y="2884741"/>
                  <a:ext cx="1227428" cy="1335549"/>
                  <a:chOff x="7321849" y="2884741"/>
                  <a:chExt cx="1227428" cy="1335549"/>
                </a:xfrm>
              </p:grpSpPr>
              <p:pic>
                <p:nvPicPr>
                  <p:cNvPr id="98" name="Picture 6">
                    <a:extLst>
                      <a:ext uri="{FF2B5EF4-FFF2-40B4-BE49-F238E27FC236}">
                        <a16:creationId xmlns:a16="http://schemas.microsoft.com/office/drawing/2014/main" id="{E9B2B21C-549C-4066-89BC-CD41B01B38E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7676505" y="2884741"/>
                    <a:ext cx="518115" cy="5181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F6EC4FD3-DEE3-4EF9-9164-F98EB5BC27FA}"/>
                      </a:ext>
                    </a:extLst>
                  </p:cNvPr>
                  <p:cNvSpPr txBox="1"/>
                  <p:nvPr/>
                </p:nvSpPr>
                <p:spPr>
                  <a:xfrm>
                    <a:off x="7321849" y="3397248"/>
                    <a:ext cx="1227428" cy="823042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Roadworks</a:t>
                    </a:r>
                  </a:p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&amp; traffic management</a:t>
                    </a:r>
                  </a:p>
                </p:txBody>
              </p:sp>
            </p:grp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5F8E99A8-6CE7-4517-9D9C-E633FC5763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87754" y="2779118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1F9223D-B98F-4C3D-A1E4-23C9EC8EB98A}"/>
                  </a:ext>
                </a:extLst>
              </p:cNvPr>
              <p:cNvGrpSpPr/>
              <p:nvPr/>
            </p:nvGrpSpPr>
            <p:grpSpPr>
              <a:xfrm>
                <a:off x="6547799" y="3787012"/>
                <a:ext cx="1541621" cy="1541621"/>
                <a:chOff x="6559724" y="1671838"/>
                <a:chExt cx="1541621" cy="1541621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A635B534-90B8-4E3A-A43A-A817575526C0}"/>
                    </a:ext>
                  </a:extLst>
                </p:cNvPr>
                <p:cNvGrpSpPr/>
                <p:nvPr/>
              </p:nvGrpSpPr>
              <p:grpSpPr>
                <a:xfrm>
                  <a:off x="6716820" y="1988135"/>
                  <a:ext cx="1227428" cy="844026"/>
                  <a:chOff x="6711153" y="1988135"/>
                  <a:chExt cx="1227428" cy="844026"/>
                </a:xfrm>
              </p:grpSpPr>
              <p:pic>
                <p:nvPicPr>
                  <p:cNvPr id="69" name="Graphic 68" descr="Warning">
                    <a:extLst>
                      <a:ext uri="{FF2B5EF4-FFF2-40B4-BE49-F238E27FC236}">
                        <a16:creationId xmlns:a16="http://schemas.microsoft.com/office/drawing/2014/main" id="{A7B2EDBC-EFC4-480D-923A-80E226B6F2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75444" y="1988135"/>
                    <a:ext cx="498849" cy="498849"/>
                  </a:xfrm>
                  <a:prstGeom prst="rect">
                    <a:avLst/>
                  </a:prstGeom>
                </p:spPr>
              </p:pic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4D85775-4642-4253-9B37-679BA5811480}"/>
                      </a:ext>
                    </a:extLst>
                  </p:cNvPr>
                  <p:cNvSpPr txBox="1"/>
                  <p:nvPr/>
                </p:nvSpPr>
                <p:spPr>
                  <a:xfrm>
                    <a:off x="6711153" y="2494160"/>
                    <a:ext cx="1227428" cy="338001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Incidents</a:t>
                    </a:r>
                  </a:p>
                </p:txBody>
              </p:sp>
            </p:grp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158992B-ECDB-472C-A59E-B390C8222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59724" y="1671838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CFC09E5-56B5-4097-B141-E295741B585D}"/>
                  </a:ext>
                </a:extLst>
              </p:cNvPr>
              <p:cNvGrpSpPr/>
              <p:nvPr/>
            </p:nvGrpSpPr>
            <p:grpSpPr>
              <a:xfrm>
                <a:off x="7887731" y="3014535"/>
                <a:ext cx="1541621" cy="1541621"/>
                <a:chOff x="8358801" y="1628269"/>
                <a:chExt cx="1541621" cy="1541621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4CCE7D84-916E-45F0-B449-8924AA703A26}"/>
                    </a:ext>
                  </a:extLst>
                </p:cNvPr>
                <p:cNvGrpSpPr/>
                <p:nvPr/>
              </p:nvGrpSpPr>
              <p:grpSpPr>
                <a:xfrm>
                  <a:off x="8616339" y="1712033"/>
                  <a:ext cx="1026545" cy="1382199"/>
                  <a:chOff x="5483725" y="3142444"/>
                  <a:chExt cx="1026545" cy="1382199"/>
                </a:xfrm>
              </p:grpSpPr>
              <p:pic>
                <p:nvPicPr>
                  <p:cNvPr id="65" name="Graphic 64" descr="Users">
                    <a:extLst>
                      <a:ext uri="{FF2B5EF4-FFF2-40B4-BE49-F238E27FC236}">
                        <a16:creationId xmlns:a16="http://schemas.microsoft.com/office/drawing/2014/main" id="{4A6F972F-76EA-4A67-B1A1-5EA014F109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25120" y="3142444"/>
                    <a:ext cx="743755" cy="743755"/>
                  </a:xfrm>
                  <a:prstGeom prst="rect">
                    <a:avLst/>
                  </a:prstGeom>
                </p:spPr>
              </p:pic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1C7480B-3577-451D-A4E7-07E6A8029B9D}"/>
                      </a:ext>
                    </a:extLst>
                  </p:cNvPr>
                  <p:cNvSpPr txBox="1"/>
                  <p:nvPr/>
                </p:nvSpPr>
                <p:spPr>
                  <a:xfrm>
                    <a:off x="5483725" y="3701601"/>
                    <a:ext cx="1026545" cy="823042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Crowd sourced data</a:t>
                    </a:r>
                  </a:p>
                </p:txBody>
              </p:sp>
            </p:grp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BB68A4B-8EBB-4016-B625-39AE2EA26A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58801" y="1628269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B2347AF-5A0F-42DC-88C6-41482B5AD5B7}"/>
                  </a:ext>
                </a:extLst>
              </p:cNvPr>
              <p:cNvGrpSpPr/>
              <p:nvPr/>
            </p:nvGrpSpPr>
            <p:grpSpPr>
              <a:xfrm>
                <a:off x="6547799" y="692194"/>
                <a:ext cx="1541621" cy="1541621"/>
                <a:chOff x="10478868" y="1609049"/>
                <a:chExt cx="1541621" cy="154162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7D59D1A-79CE-4C0B-967B-4BAB3F989189}"/>
                    </a:ext>
                  </a:extLst>
                </p:cNvPr>
                <p:cNvGrpSpPr/>
                <p:nvPr/>
              </p:nvGrpSpPr>
              <p:grpSpPr>
                <a:xfrm>
                  <a:off x="10773425" y="1950504"/>
                  <a:ext cx="952512" cy="873555"/>
                  <a:chOff x="2390944" y="569789"/>
                  <a:chExt cx="952512" cy="873555"/>
                </a:xfrm>
              </p:grpSpPr>
              <p:pic>
                <p:nvPicPr>
                  <p:cNvPr id="61" name="Picture 6" descr="Image result for traffic camera icon">
                    <a:extLst>
                      <a:ext uri="{FF2B5EF4-FFF2-40B4-BE49-F238E27FC236}">
                        <a16:creationId xmlns:a16="http://schemas.microsoft.com/office/drawing/2014/main" id="{949BA33B-934F-478B-9E83-7EE3F46827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2104" y="569789"/>
                    <a:ext cx="610187" cy="61018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D8AEBD89-CD88-463E-B2A1-7655BDB2F3D2}"/>
                      </a:ext>
                    </a:extLst>
                  </p:cNvPr>
                  <p:cNvSpPr txBox="1"/>
                  <p:nvPr/>
                </p:nvSpPr>
                <p:spPr>
                  <a:xfrm>
                    <a:off x="2390944" y="1109697"/>
                    <a:ext cx="952512" cy="333647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non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CCTV &amp; IOT</a:t>
                    </a:r>
                  </a:p>
                </p:txBody>
              </p:sp>
            </p:grp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57A8757-BC57-4604-ADA6-0F638D3535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478868" y="1609049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8541412-F8BA-4756-AEE2-4513222A28C1}"/>
                  </a:ext>
                </a:extLst>
              </p:cNvPr>
              <p:cNvGrpSpPr/>
              <p:nvPr/>
            </p:nvGrpSpPr>
            <p:grpSpPr>
              <a:xfrm>
                <a:off x="5204770" y="3014604"/>
                <a:ext cx="1541621" cy="1595080"/>
                <a:chOff x="8114313" y="934193"/>
                <a:chExt cx="1541621" cy="1595080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9A16374-191F-4CBD-B316-F2DE3491EF19}"/>
                    </a:ext>
                  </a:extLst>
                </p:cNvPr>
                <p:cNvGrpSpPr/>
                <p:nvPr/>
              </p:nvGrpSpPr>
              <p:grpSpPr>
                <a:xfrm>
                  <a:off x="8369563" y="1151992"/>
                  <a:ext cx="1031120" cy="1377281"/>
                  <a:chOff x="8369564" y="1151992"/>
                  <a:chExt cx="1031120" cy="1377281"/>
                </a:xfrm>
              </p:grpSpPr>
              <p:pic>
                <p:nvPicPr>
                  <p:cNvPr id="56" name="Picture 6">
                    <a:extLst>
                      <a:ext uri="{FF2B5EF4-FFF2-40B4-BE49-F238E27FC236}">
                        <a16:creationId xmlns:a16="http://schemas.microsoft.com/office/drawing/2014/main" id="{D74788FF-2A8A-4CAC-AFFD-F0B7B9F7EE8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1">
                    <a:duotone>
                      <a:prstClr val="black"/>
                      <a:schemeClr val="accent4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8608618" y="1151992"/>
                    <a:ext cx="553012" cy="5530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FF05240C-BCEF-4699-AD33-211D8E5650AB}"/>
                      </a:ext>
                    </a:extLst>
                  </p:cNvPr>
                  <p:cNvSpPr txBox="1"/>
                  <p:nvPr/>
                </p:nvSpPr>
                <p:spPr>
                  <a:xfrm>
                    <a:off x="8369564" y="1706231"/>
                    <a:ext cx="1031120" cy="823042"/>
                  </a:xfrm>
                  <a:prstGeom prst="round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lIns="36000" tIns="36000" rIns="36000" bIns="36000" rtlCol="0">
                    <a:spAutoFit/>
                  </a:bodyPr>
                  <a:lstStyle/>
                  <a:p>
                    <a:pPr algn="ctr"/>
                    <a:r>
                      <a:rPr lang="en-GB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ndara" panose="020E0502030303020204" pitchFamily="34" charset="0"/>
                      </a:rPr>
                      <a:t>Floating vehicle data</a:t>
                    </a:r>
                  </a:p>
                </p:txBody>
              </p:sp>
            </p:grp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89DAA851-71B6-4FDF-84BF-C9B70E0292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14313" y="934193"/>
                  <a:ext cx="1541621" cy="1541621"/>
                </a:xfrm>
                <a:prstGeom prst="ellipse">
                  <a:avLst/>
                </a:prstGeom>
                <a:noFill/>
                <a:ln>
                  <a:solidFill>
                    <a:srgbClr val="72727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</p:grpSp>
        <p:sp>
          <p:nvSpPr>
            <p:cNvPr id="44" name="Speech Bubble: Oval 43">
              <a:extLst>
                <a:ext uri="{FF2B5EF4-FFF2-40B4-BE49-F238E27FC236}">
                  <a16:creationId xmlns:a16="http://schemas.microsoft.com/office/drawing/2014/main" id="{93DA407B-FAEB-4E46-BE38-6724FA5E41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0940" y="359020"/>
              <a:ext cx="5186636" cy="5186636"/>
            </a:xfrm>
            <a:prstGeom prst="wedgeEllipseCallout">
              <a:avLst>
                <a:gd name="adj1" fmla="val -72266"/>
                <a:gd name="adj2" fmla="val 19634"/>
              </a:avLst>
            </a:prstGeom>
            <a:noFill/>
            <a:ln>
              <a:solidFill>
                <a:srgbClr val="7272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3611C048-6C75-4287-A36F-9AA3B4F2B0A9}"/>
              </a:ext>
            </a:extLst>
          </p:cNvPr>
          <p:cNvSpPr txBox="1">
            <a:spLocks/>
          </p:cNvSpPr>
          <p:nvPr/>
        </p:nvSpPr>
        <p:spPr>
          <a:xfrm>
            <a:off x="658729" y="821768"/>
            <a:ext cx="4119507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spcBef>
                <a:spcPts val="1200"/>
              </a:spcBef>
              <a:spcAft>
                <a:spcPts val="12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Integration of real-time data from disparate UITMC systems and other sources such as TomTom, Google and Waze</a:t>
            </a:r>
          </a:p>
        </p:txBody>
      </p:sp>
    </p:spTree>
    <p:extLst>
      <p:ext uri="{BB962C8B-B14F-4D97-AF65-F5344CB8AC3E}">
        <p14:creationId xmlns:p14="http://schemas.microsoft.com/office/powerpoint/2010/main" val="275898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9" y="120504"/>
            <a:ext cx="11595282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/>
            <a:r>
              <a:rPr lang="en-GB" sz="2800" dirty="0">
                <a:solidFill>
                  <a:srgbClr val="012A30"/>
                </a:solidFill>
              </a:rPr>
              <a:t>Real time Monitoring &amp; incident management – reducing the “noise” with crowd sourced floating vehicle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F7CC68D-C776-412C-B3C3-7F3A33EA5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1" y="1202821"/>
            <a:ext cx="5750664" cy="3448005"/>
          </a:xfrm>
          <a:prstGeom prst="roundRect">
            <a:avLst>
              <a:gd name="adj" fmla="val 7030"/>
            </a:avLst>
          </a:prstGeom>
          <a:ln w="857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811F05C-B5DD-47D8-8EC6-FC872A763908}"/>
              </a:ext>
            </a:extLst>
          </p:cNvPr>
          <p:cNvSpPr txBox="1">
            <a:spLocks/>
          </p:cNvSpPr>
          <p:nvPr/>
        </p:nvSpPr>
        <p:spPr>
          <a:xfrm>
            <a:off x="1071897" y="4880324"/>
            <a:ext cx="445831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buSzPct val="80000"/>
            </a:pPr>
            <a:r>
              <a:rPr lang="en-GB" sz="1200" b="0" dirty="0">
                <a:solidFill>
                  <a:srgbClr val="012A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monitoring of abnormal congestion associated with roadworks. User can toggle between view of all currently active works and those works that are causing a significant impact on the road network, showing live traffic speeds, queue length and journey delay.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BBC168-E2C8-44BE-9141-5EC2B8056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900" y="1202821"/>
            <a:ext cx="5282050" cy="3448005"/>
          </a:xfrm>
          <a:prstGeom prst="roundRect">
            <a:avLst>
              <a:gd name="adj" fmla="val 7030"/>
            </a:avLst>
          </a:prstGeom>
          <a:ln w="8572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9E591EB-99CE-4C3C-A0A8-D1B29C918146}"/>
              </a:ext>
            </a:extLst>
          </p:cNvPr>
          <p:cNvSpPr txBox="1">
            <a:spLocks/>
          </p:cNvSpPr>
          <p:nvPr/>
        </p:nvSpPr>
        <p:spPr>
          <a:xfrm>
            <a:off x="6887451" y="4880324"/>
            <a:ext cx="445831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buSzPct val="80000"/>
            </a:pPr>
            <a:r>
              <a:rPr lang="en-GB" sz="1200" b="0" dirty="0">
                <a:solidFill>
                  <a:srgbClr val="012A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activation of closures triggering rules-based alert strategy. Intuitive, simple user interface with responsive design enabling updates to be made from mobile devices on site.</a:t>
            </a:r>
          </a:p>
        </p:txBody>
      </p:sp>
    </p:spTree>
    <p:extLst>
      <p:ext uri="{BB962C8B-B14F-4D97-AF65-F5344CB8AC3E}">
        <p14:creationId xmlns:p14="http://schemas.microsoft.com/office/powerpoint/2010/main" val="329656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6D0AA4-26E4-4A7D-B432-A8E7736D1CB0}"/>
              </a:ext>
            </a:extLst>
          </p:cNvPr>
          <p:cNvGrpSpPr/>
          <p:nvPr/>
        </p:nvGrpSpPr>
        <p:grpSpPr>
          <a:xfrm>
            <a:off x="0" y="6608848"/>
            <a:ext cx="12192000" cy="264771"/>
            <a:chOff x="0" y="6608848"/>
            <a:chExt cx="12192000" cy="2647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A4F741-ABC1-4D3B-8C9D-CFD83973E516}"/>
                </a:ext>
              </a:extLst>
            </p:cNvPr>
            <p:cNvSpPr txBox="1"/>
            <p:nvPr/>
          </p:nvSpPr>
          <p:spPr>
            <a:xfrm>
              <a:off x="0" y="6629400"/>
              <a:ext cx="12192000" cy="228599"/>
            </a:xfrm>
            <a:prstGeom prst="rect">
              <a:avLst/>
            </a:prstGeom>
            <a:solidFill>
              <a:srgbClr val="012A30"/>
            </a:solidFill>
          </p:spPr>
          <p:txBody>
            <a:bodyPr wrap="none" tIns="18000" rtlCol="0" anchor="ctr">
              <a:noAutofit/>
            </a:bodyPr>
            <a:lstStyle/>
            <a:p>
              <a:pPr marL="357188">
                <a:tabLst>
                  <a:tab pos="6013450" algn="ctr"/>
                  <a:tab pos="11569700" algn="r"/>
                </a:tabLst>
              </a:pPr>
              <a:r>
                <a:rPr lang="en-GB" sz="11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roadworks.org		elgin.org.uk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029E09A-B6FC-4615-BE4A-343398A6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208" y="6608848"/>
              <a:ext cx="605585" cy="264771"/>
            </a:xfrm>
            <a:prstGeom prst="rect">
              <a:avLst/>
            </a:prstGeom>
          </p:spPr>
        </p:pic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A68BDBF-65B4-4A2C-8A7D-C0581B63B24D}"/>
              </a:ext>
            </a:extLst>
          </p:cNvPr>
          <p:cNvSpPr txBox="1">
            <a:spLocks/>
          </p:cNvSpPr>
          <p:nvPr/>
        </p:nvSpPr>
        <p:spPr>
          <a:xfrm>
            <a:off x="181668" y="120504"/>
            <a:ext cx="5883342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algn="l"/>
            <a:r>
              <a:rPr lang="en-GB" sz="2800" dirty="0">
                <a:solidFill>
                  <a:srgbClr val="012A30"/>
                </a:solidFill>
              </a:rPr>
              <a:t>Smart data: “what happened when?”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64149-EBF7-46F4-A1C6-06D8A4625939}"/>
              </a:ext>
            </a:extLst>
          </p:cNvPr>
          <p:cNvGrpSpPr/>
          <p:nvPr/>
        </p:nvGrpSpPr>
        <p:grpSpPr>
          <a:xfrm>
            <a:off x="2865120" y="1866901"/>
            <a:ext cx="6461760" cy="4119878"/>
            <a:chOff x="2400300" y="914400"/>
            <a:chExt cx="7376160" cy="4983479"/>
          </a:xfrm>
        </p:grpSpPr>
        <p:pic>
          <p:nvPicPr>
            <p:cNvPr id="3" name="HistoricTrafficView">
              <a:hlinkClick r:id="" action="ppaction://media"/>
              <a:extLst>
                <a:ext uri="{FF2B5EF4-FFF2-40B4-BE49-F238E27FC236}">
                  <a16:creationId xmlns:a16="http://schemas.microsoft.com/office/drawing/2014/main" id="{4703B676-9CC4-49F9-AECF-3E144E1D5FE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2491493" y="1008062"/>
              <a:ext cx="7209014" cy="4841875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8320A55-76A4-4EC1-AFBE-1921CB5B2D40}"/>
                </a:ext>
              </a:extLst>
            </p:cNvPr>
            <p:cNvSpPr/>
            <p:nvPr/>
          </p:nvSpPr>
          <p:spPr>
            <a:xfrm>
              <a:off x="2400300" y="914400"/>
              <a:ext cx="7376160" cy="4983479"/>
            </a:xfrm>
            <a:prstGeom prst="roundRect">
              <a:avLst>
                <a:gd name="adj" fmla="val 4754"/>
              </a:avLst>
            </a:prstGeom>
            <a:noFill/>
            <a:ln w="180975">
              <a:solidFill>
                <a:srgbClr val="012A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14E8033-09F0-4D2F-9981-685D4EDB9F26}"/>
              </a:ext>
            </a:extLst>
          </p:cNvPr>
          <p:cNvSpPr txBox="1">
            <a:spLocks/>
          </p:cNvSpPr>
          <p:nvPr/>
        </p:nvSpPr>
        <p:spPr>
          <a:xfrm>
            <a:off x="658729" y="821768"/>
            <a:ext cx="8840871" cy="7232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spcBef>
                <a:spcPts val="300"/>
              </a:spcBef>
              <a:spcAft>
                <a:spcPts val="3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Replay historical traffic conditions, roadworks and other disruptions.</a:t>
            </a:r>
          </a:p>
          <a:p>
            <a:pPr lvl="1" indent="0" algn="l">
              <a:spcBef>
                <a:spcPts val="300"/>
              </a:spcBef>
              <a:spcAft>
                <a:spcPts val="3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Visualise traffic responses to previous traffic management interventions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3E9580-EA0B-4BB6-BCA8-5ECC9595F64C}"/>
              </a:ext>
            </a:extLst>
          </p:cNvPr>
          <p:cNvSpPr>
            <a:spLocks noChangeAspect="1"/>
          </p:cNvSpPr>
          <p:nvPr/>
        </p:nvSpPr>
        <p:spPr>
          <a:xfrm rot="5400000">
            <a:off x="793894" y="5604621"/>
            <a:ext cx="309502" cy="309502"/>
          </a:xfrm>
          <a:custGeom>
            <a:avLst/>
            <a:gdLst>
              <a:gd name="connsiteX0" fmla="*/ 344583 w 1440001"/>
              <a:gd name="connsiteY0" fmla="*/ 863516 h 1440000"/>
              <a:gd name="connsiteX1" fmla="*/ 1095417 w 1440001"/>
              <a:gd name="connsiteY1" fmla="*/ 863516 h 1440000"/>
              <a:gd name="connsiteX2" fmla="*/ 720000 w 1440001"/>
              <a:gd name="connsiteY2" fmla="*/ 360597 h 1440000"/>
              <a:gd name="connsiteX3" fmla="*/ 0 w 1440001"/>
              <a:gd name="connsiteY3" fmla="*/ 720000 h 1440000"/>
              <a:gd name="connsiteX4" fmla="*/ 720001 w 1440001"/>
              <a:gd name="connsiteY4" fmla="*/ 0 h 1440000"/>
              <a:gd name="connsiteX5" fmla="*/ 1440001 w 1440001"/>
              <a:gd name="connsiteY5" fmla="*/ 720001 h 1440000"/>
              <a:gd name="connsiteX6" fmla="*/ 720001 w 1440001"/>
              <a:gd name="connsiteY6" fmla="*/ 1440000 h 1440000"/>
              <a:gd name="connsiteX7" fmla="*/ 0 w 1440001"/>
              <a:gd name="connsiteY7" fmla="*/ 72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0001" h="1440000">
                <a:moveTo>
                  <a:pt x="344583" y="863516"/>
                </a:moveTo>
                <a:lnTo>
                  <a:pt x="1095417" y="863516"/>
                </a:lnTo>
                <a:lnTo>
                  <a:pt x="720000" y="360597"/>
                </a:lnTo>
                <a:close/>
                <a:moveTo>
                  <a:pt x="0" y="720000"/>
                </a:moveTo>
                <a:cubicBezTo>
                  <a:pt x="0" y="322355"/>
                  <a:pt x="322355" y="0"/>
                  <a:pt x="720001" y="0"/>
                </a:cubicBezTo>
                <a:cubicBezTo>
                  <a:pt x="1117646" y="0"/>
                  <a:pt x="1440001" y="322355"/>
                  <a:pt x="1440001" y="720001"/>
                </a:cubicBezTo>
                <a:cubicBezTo>
                  <a:pt x="1440001" y="1117646"/>
                  <a:pt x="1117646" y="1440000"/>
                  <a:pt x="720001" y="1440000"/>
                </a:cubicBezTo>
                <a:cubicBezTo>
                  <a:pt x="322355" y="1440000"/>
                  <a:pt x="0" y="1117645"/>
                  <a:pt x="0" y="720000"/>
                </a:cubicBezTo>
                <a:close/>
              </a:path>
            </a:pathLst>
          </a:custGeom>
          <a:solidFill>
            <a:schemeClr val="bg1">
              <a:lumMod val="7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2696F9A-AE80-4C82-A926-7E11032E2923}"/>
              </a:ext>
            </a:extLst>
          </p:cNvPr>
          <p:cNvSpPr txBox="1">
            <a:spLocks/>
          </p:cNvSpPr>
          <p:nvPr/>
        </p:nvSpPr>
        <p:spPr>
          <a:xfrm>
            <a:off x="1128796" y="5577813"/>
            <a:ext cx="1170513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defPPr>
              <a:defRPr lang="en-US"/>
            </a:defPPr>
            <a:lvl1pPr marL="342900" indent="-342900" defTabSz="914400">
              <a:spcBef>
                <a:spcPct val="20000"/>
              </a:spcBef>
              <a:buFont typeface="Arial" pitchFamily="34" charset="0"/>
              <a:buChar char="•"/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lvl="1" indent="12700" algn="ctr" defTabSz="91440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2000" b="1" baseline="0">
                <a:solidFill>
                  <a:srgbClr val="FF6633"/>
                </a:solidFill>
                <a:latin typeface="Candara" panose="020E0502030303020204" pitchFamily="34" charset="0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914400">
              <a:spcBef>
                <a:spcPct val="20000"/>
              </a:spcBef>
              <a:buFont typeface="Arial" pitchFamily="34" charset="0"/>
              <a:buChar char="–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»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 indent="0" algn="l">
              <a:spcBef>
                <a:spcPts val="300"/>
              </a:spcBef>
              <a:spcAft>
                <a:spcPts val="300"/>
              </a:spcAft>
              <a:buSzPct val="80000"/>
            </a:pPr>
            <a:r>
              <a:rPr lang="en-GB" sz="1800" b="0" dirty="0">
                <a:solidFill>
                  <a:srgbClr val="012A30"/>
                </a:solidFill>
              </a:rPr>
              <a:t>Play video</a:t>
            </a:r>
          </a:p>
        </p:txBody>
      </p:sp>
      <p:pic>
        <p:nvPicPr>
          <p:cNvPr id="13" name="Graphic 12" descr="Line arrow: Straight">
            <a:extLst>
              <a:ext uri="{FF2B5EF4-FFF2-40B4-BE49-F238E27FC236}">
                <a16:creationId xmlns:a16="http://schemas.microsoft.com/office/drawing/2014/main" id="{7C4D226E-B397-4819-AB93-07D04EFF3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259192" y="5572672"/>
            <a:ext cx="362319" cy="4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42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8145256439F342BA9197B33E2B95A4" ma:contentTypeVersion="7" ma:contentTypeDescription="Create a new document." ma:contentTypeScope="" ma:versionID="d2f5eda46532397be3154c6462226a5c">
  <xsd:schema xmlns:xsd="http://www.w3.org/2001/XMLSchema" xmlns:xs="http://www.w3.org/2001/XMLSchema" xmlns:p="http://schemas.microsoft.com/office/2006/metadata/properties" xmlns:ns2="0adf4914-86a8-4cee-b449-5b25bed8a2ef" targetNamespace="http://schemas.microsoft.com/office/2006/metadata/properties" ma:root="true" ma:fieldsID="843dd8ffede838ee864eaf0365310aa7" ns2:_="">
    <xsd:import namespace="0adf4914-86a8-4cee-b449-5b25bed8a2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f4914-86a8-4cee-b449-5b25bed8a2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C95443-8AEB-46E7-88D7-1F706214A754}"/>
</file>

<file path=customXml/itemProps2.xml><?xml version="1.0" encoding="utf-8"?>
<ds:datastoreItem xmlns:ds="http://schemas.openxmlformats.org/officeDocument/2006/customXml" ds:itemID="{3BB54CBE-D58F-4BFC-B764-E5F9AEC4D5C1}"/>
</file>

<file path=customXml/itemProps3.xml><?xml version="1.0" encoding="utf-8"?>
<ds:datastoreItem xmlns:ds="http://schemas.openxmlformats.org/officeDocument/2006/customXml" ds:itemID="{855EADAD-CADF-4422-9F44-300893AF110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10349</TotalTime>
  <Words>779</Words>
  <Application>Microsoft Macintosh PowerPoint</Application>
  <PresentationFormat>Widescreen</PresentationFormat>
  <Paragraphs>114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Candara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Harris</dc:creator>
  <cp:lastModifiedBy>Blazejewski Luke</cp:lastModifiedBy>
  <cp:revision>413</cp:revision>
  <dcterms:created xsi:type="dcterms:W3CDTF">2016-10-15T16:42:09Z</dcterms:created>
  <dcterms:modified xsi:type="dcterms:W3CDTF">2019-06-19T10:18:21Z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0x010100F48145256439F342BA9197B33E2B95A4</vt:lpwstr>
  </property>
</Properties>
</file>