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311" r:id="rId5"/>
    <p:sldId id="303" r:id="rId6"/>
    <p:sldId id="308" r:id="rId7"/>
    <p:sldId id="304" r:id="rId8"/>
    <p:sldId id="310" r:id="rId9"/>
    <p:sldId id="309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3076"/>
    <a:srgbClr val="579F99"/>
    <a:srgbClr val="D84A45"/>
    <a:srgbClr val="E8B81F"/>
    <a:srgbClr val="91CAA7"/>
    <a:srgbClr val="F1EFE8"/>
    <a:srgbClr val="DEDCCD"/>
    <a:srgbClr val="C1BCA7"/>
    <a:srgbClr val="0A2A31"/>
    <a:srgbClr val="B50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19" d="100"/>
          <a:sy n="119" d="100"/>
        </p:scale>
        <p:origin x="1888" y="-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rriff Graeme Andrew" userId="9b05970c-a27f-4745-bf26-117459adf139" providerId="ADAL" clId="{42F5A175-ACAD-1045-8EE6-A5C8E7EA7599}"/>
  </pc:docChgLst>
  <pc:docChgLst>
    <pc:chgData name="Blazejewski Luke" userId="0fe342cf-4122-4514-b628-955361761408" providerId="ADAL" clId="{84F716BE-1B28-6B45-B40D-8413C1EE6D0B}"/>
    <pc:docChg chg="undo modSld">
      <pc:chgData name="Blazejewski Luke" userId="0fe342cf-4122-4514-b628-955361761408" providerId="ADAL" clId="{84F716BE-1B28-6B45-B40D-8413C1EE6D0B}" dt="2019-06-25T10:29:07.340" v="213" actId="20577"/>
      <pc:docMkLst>
        <pc:docMk/>
      </pc:docMkLst>
      <pc:sldChg chg="modSp">
        <pc:chgData name="Blazejewski Luke" userId="0fe342cf-4122-4514-b628-955361761408" providerId="ADAL" clId="{84F716BE-1B28-6B45-B40D-8413C1EE6D0B}" dt="2019-06-25T10:29:07.340" v="213" actId="20577"/>
        <pc:sldMkLst>
          <pc:docMk/>
          <pc:sldMk cId="3047088096" sldId="303"/>
        </pc:sldMkLst>
        <pc:spChg chg="mod">
          <ac:chgData name="Blazejewski Luke" userId="0fe342cf-4122-4514-b628-955361761408" providerId="ADAL" clId="{84F716BE-1B28-6B45-B40D-8413C1EE6D0B}" dt="2019-06-25T10:29:07.340" v="213" actId="20577"/>
          <ac:spMkLst>
            <pc:docMk/>
            <pc:sldMk cId="3047088096" sldId="303"/>
            <ac:spMk id="2" creationId="{CEFA6A0B-8B88-1E43-AD10-D43ACE20FAE8}"/>
          </ac:spMkLst>
        </pc:spChg>
      </pc:sldChg>
    </pc:docChg>
  </pc:docChgLst>
  <pc:docChgLst>
    <pc:chgData name="Blazejewski Luke" userId="0fe342cf-4122-4514-b628-955361761408" providerId="ADAL" clId="{97E47DBF-3535-3840-B792-29C3FE914590}"/>
    <pc:docChg chg="custSel addSld delSld modSld sldOrd">
      <pc:chgData name="Blazejewski Luke" userId="0fe342cf-4122-4514-b628-955361761408" providerId="ADAL" clId="{97E47DBF-3535-3840-B792-29C3FE914590}" dt="2019-06-21T08:30:54.670" v="946" actId="1038"/>
      <pc:docMkLst>
        <pc:docMk/>
      </pc:docMkLst>
      <pc:sldChg chg="addSp delSp modSp">
        <pc:chgData name="Blazejewski Luke" userId="0fe342cf-4122-4514-b628-955361761408" providerId="ADAL" clId="{97E47DBF-3535-3840-B792-29C3FE914590}" dt="2019-06-13T15:16:37.979" v="473" actId="478"/>
        <pc:sldMkLst>
          <pc:docMk/>
          <pc:sldMk cId="3047088096" sldId="303"/>
        </pc:sldMkLst>
        <pc:spChg chg="mod">
          <ac:chgData name="Blazejewski Luke" userId="0fe342cf-4122-4514-b628-955361761408" providerId="ADAL" clId="{97E47DBF-3535-3840-B792-29C3FE914590}" dt="2019-06-13T15:12:19.943" v="398" actId="1076"/>
          <ac:spMkLst>
            <pc:docMk/>
            <pc:sldMk cId="3047088096" sldId="303"/>
            <ac:spMk id="2" creationId="{CEFA6A0B-8B88-1E43-AD10-D43ACE20FAE8}"/>
          </ac:spMkLst>
        </pc:spChg>
        <pc:spChg chg="mod">
          <ac:chgData name="Blazejewski Luke" userId="0fe342cf-4122-4514-b628-955361761408" providerId="ADAL" clId="{97E47DBF-3535-3840-B792-29C3FE914590}" dt="2019-06-13T15:12:12.520" v="397" actId="1036"/>
          <ac:spMkLst>
            <pc:docMk/>
            <pc:sldMk cId="3047088096" sldId="303"/>
            <ac:spMk id="3" creationId="{917CCF0B-100D-B046-813D-F90371A25270}"/>
          </ac:spMkLst>
        </pc:spChg>
        <pc:picChg chg="add del mod">
          <ac:chgData name="Blazejewski Luke" userId="0fe342cf-4122-4514-b628-955361761408" providerId="ADAL" clId="{97E47DBF-3535-3840-B792-29C3FE914590}" dt="2019-06-13T15:16:37.979" v="473" actId="478"/>
          <ac:picMkLst>
            <pc:docMk/>
            <pc:sldMk cId="3047088096" sldId="303"/>
            <ac:picMk id="5" creationId="{0E2C9578-E787-9642-B2F6-57E3834C2256}"/>
          </ac:picMkLst>
        </pc:picChg>
      </pc:sldChg>
      <pc:sldChg chg="modSp">
        <pc:chgData name="Blazejewski Luke" userId="0fe342cf-4122-4514-b628-955361761408" providerId="ADAL" clId="{97E47DBF-3535-3840-B792-29C3FE914590}" dt="2019-06-14T06:30:08.789" v="889" actId="1035"/>
        <pc:sldMkLst>
          <pc:docMk/>
          <pc:sldMk cId="367045023" sldId="304"/>
        </pc:sldMkLst>
        <pc:spChg chg="mod">
          <ac:chgData name="Blazejewski Luke" userId="0fe342cf-4122-4514-b628-955361761408" providerId="ADAL" clId="{97E47DBF-3535-3840-B792-29C3FE914590}" dt="2019-06-14T06:30:08.789" v="889" actId="1035"/>
          <ac:spMkLst>
            <pc:docMk/>
            <pc:sldMk cId="367045023" sldId="304"/>
            <ac:spMk id="6" creationId="{5670AFAB-A7C4-482F-A1A0-710EC2143EE0}"/>
          </ac:spMkLst>
        </pc:spChg>
      </pc:sldChg>
      <pc:sldChg chg="modSp">
        <pc:chgData name="Blazejewski Luke" userId="0fe342cf-4122-4514-b628-955361761408" providerId="ADAL" clId="{97E47DBF-3535-3840-B792-29C3FE914590}" dt="2019-06-14T06:30:22.135" v="892" actId="20577"/>
        <pc:sldMkLst>
          <pc:docMk/>
          <pc:sldMk cId="1123542107" sldId="308"/>
        </pc:sldMkLst>
        <pc:spChg chg="mod">
          <ac:chgData name="Blazejewski Luke" userId="0fe342cf-4122-4514-b628-955361761408" providerId="ADAL" clId="{97E47DBF-3535-3840-B792-29C3FE914590}" dt="2019-06-14T06:30:22.135" v="892" actId="20577"/>
          <ac:spMkLst>
            <pc:docMk/>
            <pc:sldMk cId="1123542107" sldId="308"/>
            <ac:spMk id="6" creationId="{7EA99134-B459-E84A-9ABB-59672230691A}"/>
          </ac:spMkLst>
        </pc:spChg>
      </pc:sldChg>
      <pc:sldChg chg="addSp delSp modSp add">
        <pc:chgData name="Blazejewski Luke" userId="0fe342cf-4122-4514-b628-955361761408" providerId="ADAL" clId="{97E47DBF-3535-3840-B792-29C3FE914590}" dt="2019-06-13T15:22:14.134" v="684" actId="1038"/>
        <pc:sldMkLst>
          <pc:docMk/>
          <pc:sldMk cId="1437603694" sldId="309"/>
        </pc:sldMkLst>
        <pc:spChg chg="del">
          <ac:chgData name="Blazejewski Luke" userId="0fe342cf-4122-4514-b628-955361761408" providerId="ADAL" clId="{97E47DBF-3535-3840-B792-29C3FE914590}" dt="2019-06-13T15:14:32.703" v="426" actId="478"/>
          <ac:spMkLst>
            <pc:docMk/>
            <pc:sldMk cId="1437603694" sldId="309"/>
            <ac:spMk id="3" creationId="{0A1319A2-027F-4CAA-A631-9A0AC8DAEFE6}"/>
          </ac:spMkLst>
        </pc:spChg>
        <pc:spChg chg="add del mod">
          <ac:chgData name="Blazejewski Luke" userId="0fe342cf-4122-4514-b628-955361761408" providerId="ADAL" clId="{97E47DBF-3535-3840-B792-29C3FE914590}" dt="2019-06-13T15:14:38.441" v="428" actId="478"/>
          <ac:spMkLst>
            <pc:docMk/>
            <pc:sldMk cId="1437603694" sldId="309"/>
            <ac:spMk id="4" creationId="{5DBEFCF9-63E7-3E43-9BB1-339519869959}"/>
          </ac:spMkLst>
        </pc:spChg>
        <pc:spChg chg="del">
          <ac:chgData name="Blazejewski Luke" userId="0fe342cf-4122-4514-b628-955361761408" providerId="ADAL" clId="{97E47DBF-3535-3840-B792-29C3FE914590}" dt="2019-06-13T15:14:31.017" v="425" actId="478"/>
          <ac:spMkLst>
            <pc:docMk/>
            <pc:sldMk cId="1437603694" sldId="309"/>
            <ac:spMk id="6" creationId="{5670AFAB-A7C4-482F-A1A0-710EC2143EE0}"/>
          </ac:spMkLst>
        </pc:spChg>
        <pc:spChg chg="add mod">
          <ac:chgData name="Blazejewski Luke" userId="0fe342cf-4122-4514-b628-955361761408" providerId="ADAL" clId="{97E47DBF-3535-3840-B792-29C3FE914590}" dt="2019-06-13T15:22:14.134" v="684" actId="1038"/>
          <ac:spMkLst>
            <pc:docMk/>
            <pc:sldMk cId="1437603694" sldId="309"/>
            <ac:spMk id="8" creationId="{7620FB87-546C-AB46-BF9B-2395920DDF88}"/>
          </ac:spMkLst>
        </pc:spChg>
        <pc:picChg chg="add mod">
          <ac:chgData name="Blazejewski Luke" userId="0fe342cf-4122-4514-b628-955361761408" providerId="ADAL" clId="{97E47DBF-3535-3840-B792-29C3FE914590}" dt="2019-06-13T15:22:02.311" v="657" actId="1076"/>
          <ac:picMkLst>
            <pc:docMk/>
            <pc:sldMk cId="1437603694" sldId="309"/>
            <ac:picMk id="7" creationId="{C165C91C-9A02-D846-98BF-C0490CD9445E}"/>
          </ac:picMkLst>
        </pc:picChg>
        <pc:picChg chg="add del mod">
          <ac:chgData name="Blazejewski Luke" userId="0fe342cf-4122-4514-b628-955361761408" providerId="ADAL" clId="{97E47DBF-3535-3840-B792-29C3FE914590}" dt="2019-06-13T15:21:40.442" v="654" actId="478"/>
          <ac:picMkLst>
            <pc:docMk/>
            <pc:sldMk cId="1437603694" sldId="309"/>
            <ac:picMk id="9" creationId="{AFEDB951-0873-9F42-A5DB-F4816CBB7001}"/>
          </ac:picMkLst>
        </pc:picChg>
        <pc:picChg chg="add del mod">
          <ac:chgData name="Blazejewski Luke" userId="0fe342cf-4122-4514-b628-955361761408" providerId="ADAL" clId="{97E47DBF-3535-3840-B792-29C3FE914590}" dt="2019-06-13T15:21:40.544" v="655" actId="478"/>
          <ac:picMkLst>
            <pc:docMk/>
            <pc:sldMk cId="1437603694" sldId="309"/>
            <ac:picMk id="10" creationId="{AC9CF6B0-30D5-7640-9360-386B15286DE8}"/>
          </ac:picMkLst>
        </pc:picChg>
      </pc:sldChg>
      <pc:sldChg chg="addSp delSp modSp add ord">
        <pc:chgData name="Blazejewski Luke" userId="0fe342cf-4122-4514-b628-955361761408" providerId="ADAL" clId="{97E47DBF-3535-3840-B792-29C3FE914590}" dt="2019-06-21T08:30:54.670" v="946" actId="1038"/>
        <pc:sldMkLst>
          <pc:docMk/>
          <pc:sldMk cId="1784391260" sldId="310"/>
        </pc:sldMkLst>
        <pc:spChg chg="add mod">
          <ac:chgData name="Blazejewski Luke" userId="0fe342cf-4122-4514-b628-955361761408" providerId="ADAL" clId="{97E47DBF-3535-3840-B792-29C3FE914590}" dt="2019-06-14T06:28:52.841" v="859" actId="1037"/>
          <ac:spMkLst>
            <pc:docMk/>
            <pc:sldMk cId="1784391260" sldId="310"/>
            <ac:spMk id="2" creationId="{E384A8A7-CE40-6248-89A6-AFD5400F390E}"/>
          </ac:spMkLst>
        </pc:spChg>
        <pc:spChg chg="add del mod">
          <ac:chgData name="Blazejewski Luke" userId="0fe342cf-4122-4514-b628-955361761408" providerId="ADAL" clId="{97E47DBF-3535-3840-B792-29C3FE914590}" dt="2019-06-13T15:15:54.107" v="461" actId="478"/>
          <ac:spMkLst>
            <pc:docMk/>
            <pc:sldMk cId="1784391260" sldId="310"/>
            <ac:spMk id="3" creationId="{27603541-6307-0548-8CDE-6341245F4EA6}"/>
          </ac:spMkLst>
        </pc:spChg>
        <pc:spChg chg="add del">
          <ac:chgData name="Blazejewski Luke" userId="0fe342cf-4122-4514-b628-955361761408" providerId="ADAL" clId="{97E47DBF-3535-3840-B792-29C3FE914590}" dt="2019-06-13T15:15:50.814" v="459" actId="478"/>
          <ac:spMkLst>
            <pc:docMk/>
            <pc:sldMk cId="1784391260" sldId="310"/>
            <ac:spMk id="6" creationId="{DC1A915B-A6C0-BB45-A2AB-4E8A2A9F13D0}"/>
          </ac:spMkLst>
        </pc:spChg>
        <pc:spChg chg="del">
          <ac:chgData name="Blazejewski Luke" userId="0fe342cf-4122-4514-b628-955361761408" providerId="ADAL" clId="{97E47DBF-3535-3840-B792-29C3FE914590}" dt="2019-06-13T15:15:48.422" v="458" actId="478"/>
          <ac:spMkLst>
            <pc:docMk/>
            <pc:sldMk cId="1784391260" sldId="310"/>
            <ac:spMk id="8" creationId="{7620FB87-546C-AB46-BF9B-2395920DDF88}"/>
          </ac:spMkLst>
        </pc:spChg>
        <pc:spChg chg="add del">
          <ac:chgData name="Blazejewski Luke" userId="0fe342cf-4122-4514-b628-955361761408" providerId="ADAL" clId="{97E47DBF-3535-3840-B792-29C3FE914590}" dt="2019-06-13T15:15:55.939" v="462" actId="478"/>
          <ac:spMkLst>
            <pc:docMk/>
            <pc:sldMk cId="1784391260" sldId="310"/>
            <ac:spMk id="10" creationId="{252A5DA9-9CE3-A249-85C3-707E6B2B7079}"/>
          </ac:spMkLst>
        </pc:spChg>
        <pc:spChg chg="add mod">
          <ac:chgData name="Blazejewski Luke" userId="0fe342cf-4122-4514-b628-955361761408" providerId="ADAL" clId="{97E47DBF-3535-3840-B792-29C3FE914590}" dt="2019-06-14T06:29:22.272" v="880" actId="1038"/>
          <ac:spMkLst>
            <pc:docMk/>
            <pc:sldMk cId="1784391260" sldId="310"/>
            <ac:spMk id="11" creationId="{E6A556DE-1ED6-304B-A721-DA171A375356}"/>
          </ac:spMkLst>
        </pc:spChg>
        <pc:picChg chg="add mod">
          <ac:chgData name="Blazejewski Luke" userId="0fe342cf-4122-4514-b628-955361761408" providerId="ADAL" clId="{97E47DBF-3535-3840-B792-29C3FE914590}" dt="2019-06-21T08:30:54.670" v="946" actId="1038"/>
          <ac:picMkLst>
            <pc:docMk/>
            <pc:sldMk cId="1784391260" sldId="310"/>
            <ac:picMk id="4" creationId="{2448D052-B4BD-474B-91ED-92350A163793}"/>
          </ac:picMkLst>
        </pc:picChg>
        <pc:picChg chg="add mod">
          <ac:chgData name="Blazejewski Luke" userId="0fe342cf-4122-4514-b628-955361761408" providerId="ADAL" clId="{97E47DBF-3535-3840-B792-29C3FE914590}" dt="2019-06-14T06:28:31.626" v="825" actId="1036"/>
          <ac:picMkLst>
            <pc:docMk/>
            <pc:sldMk cId="1784391260" sldId="310"/>
            <ac:picMk id="5" creationId="{CBCDFC64-202B-1243-B973-D1C946B6392F}"/>
          </ac:picMkLst>
        </pc:picChg>
        <pc:picChg chg="del">
          <ac:chgData name="Blazejewski Luke" userId="0fe342cf-4122-4514-b628-955361761408" providerId="ADAL" clId="{97E47DBF-3535-3840-B792-29C3FE914590}" dt="2019-06-13T15:15:40.428" v="456" actId="478"/>
          <ac:picMkLst>
            <pc:docMk/>
            <pc:sldMk cId="1784391260" sldId="310"/>
            <ac:picMk id="7" creationId="{C165C91C-9A02-D846-98BF-C0490CD9445E}"/>
          </ac:picMkLst>
        </pc:picChg>
        <pc:picChg chg="del mod">
          <ac:chgData name="Blazejewski Luke" userId="0fe342cf-4122-4514-b628-955361761408" providerId="ADAL" clId="{97E47DBF-3535-3840-B792-29C3FE914590}" dt="2019-06-21T08:30:39.524" v="912" actId="478"/>
          <ac:picMkLst>
            <pc:docMk/>
            <pc:sldMk cId="1784391260" sldId="310"/>
            <ac:picMk id="9" creationId="{AFEDB951-0873-9F42-A5DB-F4816CBB7001}"/>
          </ac:picMkLst>
        </pc:picChg>
        <pc:picChg chg="add mod">
          <ac:chgData name="Blazejewski Luke" userId="0fe342cf-4122-4514-b628-955361761408" providerId="ADAL" clId="{97E47DBF-3535-3840-B792-29C3FE914590}" dt="2019-06-13T15:21:10.362" v="589" actId="1036"/>
          <ac:picMkLst>
            <pc:docMk/>
            <pc:sldMk cId="1784391260" sldId="310"/>
            <ac:picMk id="12" creationId="{A0803FCE-D0D7-7648-A548-9D04B13747C3}"/>
          </ac:picMkLst>
        </pc:picChg>
      </pc:sldChg>
      <pc:sldChg chg="addSp delSp modSp add">
        <pc:chgData name="Blazejewski Luke" userId="0fe342cf-4122-4514-b628-955361761408" providerId="ADAL" clId="{97E47DBF-3535-3840-B792-29C3FE914590}" dt="2019-06-21T08:30:33.333" v="911" actId="1036"/>
        <pc:sldMkLst>
          <pc:docMk/>
          <pc:sldMk cId="3614022875" sldId="311"/>
        </pc:sldMkLst>
        <pc:spChg chg="del">
          <ac:chgData name="Blazejewski Luke" userId="0fe342cf-4122-4514-b628-955361761408" providerId="ADAL" clId="{97E47DBF-3535-3840-B792-29C3FE914590}" dt="2019-06-13T15:16:48.962" v="478" actId="478"/>
          <ac:spMkLst>
            <pc:docMk/>
            <pc:sldMk cId="3614022875" sldId="311"/>
            <ac:spMk id="2" creationId="{CEFA6A0B-8B88-1E43-AD10-D43ACE20FAE8}"/>
          </ac:spMkLst>
        </pc:spChg>
        <pc:spChg chg="del">
          <ac:chgData name="Blazejewski Luke" userId="0fe342cf-4122-4514-b628-955361761408" providerId="ADAL" clId="{97E47DBF-3535-3840-B792-29C3FE914590}" dt="2019-06-13T15:16:47.313" v="477" actId="478"/>
          <ac:spMkLst>
            <pc:docMk/>
            <pc:sldMk cId="3614022875" sldId="311"/>
            <ac:spMk id="3" creationId="{917CCF0B-100D-B046-813D-F90371A25270}"/>
          </ac:spMkLst>
        </pc:spChg>
        <pc:spChg chg="add del mod">
          <ac:chgData name="Blazejewski Luke" userId="0fe342cf-4122-4514-b628-955361761408" providerId="ADAL" clId="{97E47DBF-3535-3840-B792-29C3FE914590}" dt="2019-06-13T15:16:50.528" v="479" actId="478"/>
          <ac:spMkLst>
            <pc:docMk/>
            <pc:sldMk cId="3614022875" sldId="311"/>
            <ac:spMk id="5" creationId="{6B310302-9153-CD42-8595-A7AE7B8D47C5}"/>
          </ac:spMkLst>
        </pc:spChg>
        <pc:spChg chg="add del mod">
          <ac:chgData name="Blazejewski Luke" userId="0fe342cf-4122-4514-b628-955361761408" providerId="ADAL" clId="{97E47DBF-3535-3840-B792-29C3FE914590}" dt="2019-06-13T15:16:52.372" v="482" actId="478"/>
          <ac:spMkLst>
            <pc:docMk/>
            <pc:sldMk cId="3614022875" sldId="311"/>
            <ac:spMk id="7" creationId="{A22D6107-3504-9E4A-B8D5-4FBD68F06900}"/>
          </ac:spMkLst>
        </pc:spChg>
        <pc:spChg chg="add mod">
          <ac:chgData name="Blazejewski Luke" userId="0fe342cf-4122-4514-b628-955361761408" providerId="ADAL" clId="{97E47DBF-3535-3840-B792-29C3FE914590}" dt="2019-06-13T15:22:35.765" v="711" actId="1036"/>
          <ac:spMkLst>
            <pc:docMk/>
            <pc:sldMk cId="3614022875" sldId="311"/>
            <ac:spMk id="9" creationId="{B3FA0C44-E0AE-0F48-862C-849EC2C7B7AE}"/>
          </ac:spMkLst>
        </pc:spChg>
        <pc:spChg chg="add mod">
          <ac:chgData name="Blazejewski Luke" userId="0fe342cf-4122-4514-b628-955361761408" providerId="ADAL" clId="{97E47DBF-3535-3840-B792-29C3FE914590}" dt="2019-06-13T15:22:40.029" v="714" actId="1035"/>
          <ac:spMkLst>
            <pc:docMk/>
            <pc:sldMk cId="3614022875" sldId="311"/>
            <ac:spMk id="10" creationId="{A560ABF7-4306-5E4A-878D-96C33C76D495}"/>
          </ac:spMkLst>
        </pc:spChg>
        <pc:picChg chg="add mod">
          <ac:chgData name="Blazejewski Luke" userId="0fe342cf-4122-4514-b628-955361761408" providerId="ADAL" clId="{97E47DBF-3535-3840-B792-29C3FE914590}" dt="2019-06-21T08:30:33.333" v="911" actId="1036"/>
          <ac:picMkLst>
            <pc:docMk/>
            <pc:sldMk cId="3614022875" sldId="311"/>
            <ac:picMk id="3" creationId="{E28509D0-B5B2-D14D-8C8E-8CFE97E06FCD}"/>
          </ac:picMkLst>
        </pc:picChg>
        <pc:picChg chg="add">
          <ac:chgData name="Blazejewski Luke" userId="0fe342cf-4122-4514-b628-955361761408" providerId="ADAL" clId="{97E47DBF-3535-3840-B792-29C3FE914590}" dt="2019-06-13T15:16:55.561" v="483"/>
          <ac:picMkLst>
            <pc:docMk/>
            <pc:sldMk cId="3614022875" sldId="311"/>
            <ac:picMk id="8" creationId="{7F60A72E-3F6B-5C40-A252-71B792F12BC8}"/>
          </ac:picMkLst>
        </pc:picChg>
        <pc:picChg chg="add del mod">
          <ac:chgData name="Blazejewski Luke" userId="0fe342cf-4122-4514-b628-955361761408" providerId="ADAL" clId="{97E47DBF-3535-3840-B792-29C3FE914590}" dt="2019-06-21T08:30:18.874" v="893" actId="478"/>
          <ac:picMkLst>
            <pc:docMk/>
            <pc:sldMk cId="3614022875" sldId="311"/>
            <ac:picMk id="12" creationId="{97EE3856-8E77-4B4B-8894-1D49A48ED4A9}"/>
          </ac:picMkLst>
        </pc:picChg>
        <pc:picChg chg="add del mod">
          <ac:chgData name="Blazejewski Luke" userId="0fe342cf-4122-4514-b628-955361761408" providerId="ADAL" clId="{97E47DBF-3535-3840-B792-29C3FE914590}" dt="2019-06-13T15:18:58.973" v="492" actId="478"/>
          <ac:picMkLst>
            <pc:docMk/>
            <pc:sldMk cId="3614022875" sldId="311"/>
            <ac:picMk id="14" creationId="{9B72F245-8F49-C641-88C8-0F5E4F56B558}"/>
          </ac:picMkLst>
        </pc:picChg>
        <pc:picChg chg="add mod">
          <ac:chgData name="Blazejewski Luke" userId="0fe342cf-4122-4514-b628-955361761408" providerId="ADAL" clId="{97E47DBF-3535-3840-B792-29C3FE914590}" dt="2019-06-13T15:22:43.317" v="717" actId="1037"/>
          <ac:picMkLst>
            <pc:docMk/>
            <pc:sldMk cId="3614022875" sldId="311"/>
            <ac:picMk id="16" creationId="{A75C2DE3-3E84-DB46-8C73-7B85C16CC4B4}"/>
          </ac:picMkLst>
        </pc:picChg>
      </pc:sldChg>
    </pc:docChg>
  </pc:docChgLst>
  <pc:docChgLst>
    <pc:chgData name="Blazejewski Luke" userId="S::l.blazejewski5@salford.ac.uk::0fe342cf-4122-4514-b628-955361761408" providerId="AD" clId="Web-{6A3E4084-064E-4419-AAEE-91AB427E3416}"/>
    <pc:docChg chg="modSld">
      <pc:chgData name="Blazejewski Luke" userId="S::l.blazejewski5@salford.ac.uk::0fe342cf-4122-4514-b628-955361761408" providerId="AD" clId="Web-{6A3E4084-064E-4419-AAEE-91AB427E3416}" dt="2019-04-08T06:46:00.512" v="67" actId="20577"/>
      <pc:docMkLst>
        <pc:docMk/>
      </pc:docMkLst>
      <pc:sldChg chg="modSp">
        <pc:chgData name="Blazejewski Luke" userId="S::l.blazejewski5@salford.ac.uk::0fe342cf-4122-4514-b628-955361761408" providerId="AD" clId="Web-{6A3E4084-064E-4419-AAEE-91AB427E3416}" dt="2019-04-08T06:46:00.512" v="67" actId="20577"/>
        <pc:sldMkLst>
          <pc:docMk/>
          <pc:sldMk cId="3047088096" sldId="303"/>
        </pc:sldMkLst>
        <pc:spChg chg="mod">
          <ac:chgData name="Blazejewski Luke" userId="S::l.blazejewski5@salford.ac.uk::0fe342cf-4122-4514-b628-955361761408" providerId="AD" clId="Web-{6A3E4084-064E-4419-AAEE-91AB427E3416}" dt="2019-04-08T06:46:00.512" v="67" actId="20577"/>
          <ac:spMkLst>
            <pc:docMk/>
            <pc:sldMk cId="3047088096" sldId="303"/>
            <ac:spMk id="2" creationId="{CEFA6A0B-8B88-1E43-AD10-D43ACE20FAE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D2EE4-054A-4CC3-80B9-FFDDFFC7E0FD}" type="datetimeFigureOut">
              <a:rPr lang="en-GB" smtClean="0"/>
              <a:t>25/06/2019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DF43-4A55-488F-A9FF-77AD901E0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12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UniLogo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" y="1391741"/>
            <a:ext cx="3542054" cy="35420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26358" y="5195455"/>
            <a:ext cx="7886700" cy="90054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6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UniLogo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01" y="1422737"/>
            <a:ext cx="3542054" cy="354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7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84213" y="1200150"/>
            <a:ext cx="5164652" cy="5002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038335" y="1200150"/>
            <a:ext cx="2776151" cy="246568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57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2837316" y="-13160"/>
            <a:ext cx="2467572" cy="2296418"/>
          </a:xfrm>
          <a:custGeom>
            <a:avLst/>
            <a:gdLst>
              <a:gd name="connsiteX0" fmla="*/ 2467572 w 2467572"/>
              <a:gd name="connsiteY0" fmla="*/ 13160 h 2296418"/>
              <a:gd name="connsiteX1" fmla="*/ 559316 w 2467572"/>
              <a:gd name="connsiteY1" fmla="*/ 0 h 2296418"/>
              <a:gd name="connsiteX2" fmla="*/ 0 w 2467572"/>
              <a:gd name="connsiteY2" fmla="*/ 927779 h 2296418"/>
              <a:gd name="connsiteX3" fmla="*/ 0 w 2467572"/>
              <a:gd name="connsiteY3" fmla="*/ 2204298 h 2296418"/>
              <a:gd name="connsiteX4" fmla="*/ 98703 w 2467572"/>
              <a:gd name="connsiteY4" fmla="*/ 2289838 h 2296418"/>
              <a:gd name="connsiteX5" fmla="*/ 1072571 w 2467572"/>
              <a:gd name="connsiteY5" fmla="*/ 2296418 h 2296418"/>
              <a:gd name="connsiteX6" fmla="*/ 1204175 w 2467572"/>
              <a:gd name="connsiteY6" fmla="*/ 2158238 h 2296418"/>
              <a:gd name="connsiteX7" fmla="*/ 2467572 w 2467572"/>
              <a:gd name="connsiteY7" fmla="*/ 13160 h 229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7572" h="2296418">
                <a:moveTo>
                  <a:pt x="2467572" y="13160"/>
                </a:moveTo>
                <a:lnTo>
                  <a:pt x="559316" y="0"/>
                </a:lnTo>
                <a:lnTo>
                  <a:pt x="0" y="927779"/>
                </a:lnTo>
                <a:lnTo>
                  <a:pt x="0" y="2204298"/>
                </a:lnTo>
                <a:lnTo>
                  <a:pt x="98703" y="2289838"/>
                </a:lnTo>
                <a:lnTo>
                  <a:pt x="1072571" y="2296418"/>
                </a:lnTo>
                <a:lnTo>
                  <a:pt x="1204175" y="2158238"/>
                </a:lnTo>
                <a:lnTo>
                  <a:pt x="2467572" y="1316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 userDrawn="1"/>
        </p:nvSpPr>
        <p:spPr>
          <a:xfrm>
            <a:off x="5427443" y="-13160"/>
            <a:ext cx="2467572" cy="2296418"/>
          </a:xfrm>
          <a:custGeom>
            <a:avLst/>
            <a:gdLst>
              <a:gd name="connsiteX0" fmla="*/ 2467572 w 2467572"/>
              <a:gd name="connsiteY0" fmla="*/ 13160 h 2296418"/>
              <a:gd name="connsiteX1" fmla="*/ 559316 w 2467572"/>
              <a:gd name="connsiteY1" fmla="*/ 0 h 2296418"/>
              <a:gd name="connsiteX2" fmla="*/ 0 w 2467572"/>
              <a:gd name="connsiteY2" fmla="*/ 927779 h 2296418"/>
              <a:gd name="connsiteX3" fmla="*/ 0 w 2467572"/>
              <a:gd name="connsiteY3" fmla="*/ 2204298 h 2296418"/>
              <a:gd name="connsiteX4" fmla="*/ 98703 w 2467572"/>
              <a:gd name="connsiteY4" fmla="*/ 2289838 h 2296418"/>
              <a:gd name="connsiteX5" fmla="*/ 1072571 w 2467572"/>
              <a:gd name="connsiteY5" fmla="*/ 2296418 h 2296418"/>
              <a:gd name="connsiteX6" fmla="*/ 1204175 w 2467572"/>
              <a:gd name="connsiteY6" fmla="*/ 2158238 h 2296418"/>
              <a:gd name="connsiteX7" fmla="*/ 2467572 w 2467572"/>
              <a:gd name="connsiteY7" fmla="*/ 13160 h 229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7572" h="2296418">
                <a:moveTo>
                  <a:pt x="2467572" y="13160"/>
                </a:moveTo>
                <a:lnTo>
                  <a:pt x="559316" y="0"/>
                </a:lnTo>
                <a:lnTo>
                  <a:pt x="0" y="927779"/>
                </a:lnTo>
                <a:lnTo>
                  <a:pt x="0" y="2204298"/>
                </a:lnTo>
                <a:lnTo>
                  <a:pt x="98703" y="2289838"/>
                </a:lnTo>
                <a:lnTo>
                  <a:pt x="1072571" y="2296418"/>
                </a:lnTo>
                <a:lnTo>
                  <a:pt x="1204175" y="2158238"/>
                </a:lnTo>
                <a:lnTo>
                  <a:pt x="2467572" y="1316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85880" y="2441178"/>
            <a:ext cx="2477536" cy="246568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93988" y="2441575"/>
            <a:ext cx="2371725" cy="3382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1"/>
          </p:nvPr>
        </p:nvSpPr>
        <p:spPr>
          <a:xfrm>
            <a:off x="5427443" y="2448869"/>
            <a:ext cx="2371725" cy="3382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156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spect="1"/>
          </p:cNvSpPr>
          <p:nvPr userDrawn="1"/>
        </p:nvSpPr>
        <p:spPr>
          <a:xfrm>
            <a:off x="2955637" y="0"/>
            <a:ext cx="6188363" cy="6869545"/>
          </a:xfrm>
          <a:custGeom>
            <a:avLst/>
            <a:gdLst>
              <a:gd name="connsiteX0" fmla="*/ 6188363 w 6188363"/>
              <a:gd name="connsiteY0" fmla="*/ 0 h 6869545"/>
              <a:gd name="connsiteX1" fmla="*/ 4133273 w 6188363"/>
              <a:gd name="connsiteY1" fmla="*/ 0 h 6869545"/>
              <a:gd name="connsiteX2" fmla="*/ 0 w 6188363"/>
              <a:gd name="connsiteY2" fmla="*/ 6858000 h 6869545"/>
              <a:gd name="connsiteX3" fmla="*/ 6188363 w 6188363"/>
              <a:gd name="connsiteY3" fmla="*/ 6869545 h 6869545"/>
              <a:gd name="connsiteX4" fmla="*/ 6188363 w 6188363"/>
              <a:gd name="connsiteY4" fmla="*/ 0 h 686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8363" h="6869545">
                <a:moveTo>
                  <a:pt x="6188363" y="0"/>
                </a:moveTo>
                <a:lnTo>
                  <a:pt x="4133273" y="0"/>
                </a:lnTo>
                <a:lnTo>
                  <a:pt x="0" y="6858000"/>
                </a:lnTo>
                <a:lnTo>
                  <a:pt x="6188363" y="6869545"/>
                </a:lnTo>
                <a:lnTo>
                  <a:pt x="6188363" y="0"/>
                </a:lnTo>
                <a:close/>
              </a:path>
            </a:pathLst>
          </a:custGeom>
          <a:blipFill rotWithShape="1">
            <a:blip r:embed="rId2"/>
            <a:srcRect/>
            <a:stretch>
              <a:fillRect l="-11987" r="-44449"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52415" y="398076"/>
            <a:ext cx="3272858" cy="2649924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47354" y="3440908"/>
            <a:ext cx="3277919" cy="292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Freeform 10"/>
          <p:cNvSpPr/>
          <p:nvPr userDrawn="1"/>
        </p:nvSpPr>
        <p:spPr>
          <a:xfrm>
            <a:off x="8168167" y="4635032"/>
            <a:ext cx="987379" cy="2234512"/>
          </a:xfrm>
          <a:custGeom>
            <a:avLst/>
            <a:gdLst>
              <a:gd name="connsiteX0" fmla="*/ 987379 w 987379"/>
              <a:gd name="connsiteY0" fmla="*/ 0 h 2234512"/>
              <a:gd name="connsiteX1" fmla="*/ 987379 w 987379"/>
              <a:gd name="connsiteY1" fmla="*/ 1392582 h 2234512"/>
              <a:gd name="connsiteX2" fmla="*/ 513785 w 987379"/>
              <a:gd name="connsiteY2" fmla="*/ 2182558 h 2234512"/>
              <a:gd name="connsiteX3" fmla="*/ 461829 w 987379"/>
              <a:gd name="connsiteY3" fmla="*/ 2234512 h 2234512"/>
              <a:gd name="connsiteX4" fmla="*/ 34637 w 987379"/>
              <a:gd name="connsiteY4" fmla="*/ 2231626 h 2234512"/>
              <a:gd name="connsiteX5" fmla="*/ 0 w 987379"/>
              <a:gd name="connsiteY5" fmla="*/ 2194103 h 2234512"/>
              <a:gd name="connsiteX6" fmla="*/ 0 w 987379"/>
              <a:gd name="connsiteY6" fmla="*/ 1642807 h 223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379" h="2234512">
                <a:moveTo>
                  <a:pt x="987379" y="0"/>
                </a:moveTo>
                <a:lnTo>
                  <a:pt x="987379" y="1392582"/>
                </a:lnTo>
                <a:lnTo>
                  <a:pt x="513785" y="2182558"/>
                </a:lnTo>
                <a:lnTo>
                  <a:pt x="461829" y="2234512"/>
                </a:lnTo>
                <a:lnTo>
                  <a:pt x="34637" y="2231626"/>
                </a:lnTo>
                <a:lnTo>
                  <a:pt x="0" y="2194103"/>
                </a:lnTo>
                <a:lnTo>
                  <a:pt x="0" y="1642807"/>
                </a:lnTo>
                <a:close/>
              </a:path>
            </a:pathLst>
          </a:custGeom>
          <a:solidFill>
            <a:srgbClr val="B60E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682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414" y="1209981"/>
            <a:ext cx="3895686" cy="3365024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846513" y="1038225"/>
            <a:ext cx="5018087" cy="5024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5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75876"/>
            <a:ext cx="7886700" cy="122477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819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50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2967182" y="0"/>
            <a:ext cx="6188363" cy="6869545"/>
          </a:xfrm>
          <a:custGeom>
            <a:avLst/>
            <a:gdLst>
              <a:gd name="connsiteX0" fmla="*/ 6188363 w 6188363"/>
              <a:gd name="connsiteY0" fmla="*/ 0 h 6869545"/>
              <a:gd name="connsiteX1" fmla="*/ 4133273 w 6188363"/>
              <a:gd name="connsiteY1" fmla="*/ 0 h 6869545"/>
              <a:gd name="connsiteX2" fmla="*/ 0 w 6188363"/>
              <a:gd name="connsiteY2" fmla="*/ 6858000 h 6869545"/>
              <a:gd name="connsiteX3" fmla="*/ 6188363 w 6188363"/>
              <a:gd name="connsiteY3" fmla="*/ 6869545 h 6869545"/>
              <a:gd name="connsiteX4" fmla="*/ 6188363 w 6188363"/>
              <a:gd name="connsiteY4" fmla="*/ 0 h 686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8363" h="6869545">
                <a:moveTo>
                  <a:pt x="6188363" y="0"/>
                </a:moveTo>
                <a:lnTo>
                  <a:pt x="4133273" y="0"/>
                </a:lnTo>
                <a:lnTo>
                  <a:pt x="0" y="6858000"/>
                </a:lnTo>
                <a:lnTo>
                  <a:pt x="6188363" y="6869545"/>
                </a:lnTo>
                <a:lnTo>
                  <a:pt x="6188363" y="0"/>
                </a:lnTo>
                <a:close/>
              </a:path>
            </a:pathLst>
          </a:custGeom>
          <a:solidFill>
            <a:srgbClr val="F1EFE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8168167" y="4635032"/>
            <a:ext cx="987379" cy="2234512"/>
          </a:xfrm>
          <a:custGeom>
            <a:avLst/>
            <a:gdLst>
              <a:gd name="connsiteX0" fmla="*/ 987379 w 987379"/>
              <a:gd name="connsiteY0" fmla="*/ 0 h 2234512"/>
              <a:gd name="connsiteX1" fmla="*/ 987379 w 987379"/>
              <a:gd name="connsiteY1" fmla="*/ 1392582 h 2234512"/>
              <a:gd name="connsiteX2" fmla="*/ 513785 w 987379"/>
              <a:gd name="connsiteY2" fmla="*/ 2182558 h 2234512"/>
              <a:gd name="connsiteX3" fmla="*/ 461829 w 987379"/>
              <a:gd name="connsiteY3" fmla="*/ 2234512 h 2234512"/>
              <a:gd name="connsiteX4" fmla="*/ 34637 w 987379"/>
              <a:gd name="connsiteY4" fmla="*/ 2231626 h 2234512"/>
              <a:gd name="connsiteX5" fmla="*/ 0 w 987379"/>
              <a:gd name="connsiteY5" fmla="*/ 2194103 h 2234512"/>
              <a:gd name="connsiteX6" fmla="*/ 0 w 987379"/>
              <a:gd name="connsiteY6" fmla="*/ 1642807 h 223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379" h="2234512">
                <a:moveTo>
                  <a:pt x="987379" y="0"/>
                </a:moveTo>
                <a:lnTo>
                  <a:pt x="987379" y="1392582"/>
                </a:lnTo>
                <a:lnTo>
                  <a:pt x="513785" y="2182558"/>
                </a:lnTo>
                <a:lnTo>
                  <a:pt x="461829" y="2234512"/>
                </a:lnTo>
                <a:lnTo>
                  <a:pt x="34637" y="2231626"/>
                </a:lnTo>
                <a:lnTo>
                  <a:pt x="0" y="2194103"/>
                </a:lnTo>
                <a:lnTo>
                  <a:pt x="0" y="1642807"/>
                </a:lnTo>
                <a:close/>
              </a:path>
            </a:pathLst>
          </a:custGeom>
          <a:solidFill>
            <a:srgbClr val="B60E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046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1" r:id="rId2"/>
    <p:sldLayoutId id="2147483652" r:id="rId3"/>
    <p:sldLayoutId id="2147483649" r:id="rId4"/>
    <p:sldLayoutId id="2147483650" r:id="rId5"/>
    <p:sldLayoutId id="2147483653" r:id="rId6"/>
    <p:sldLayoutId id="2147483654" r:id="rId7"/>
    <p:sldLayoutId id="2147483678" r:id="rId8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60A72E-3F6B-5C40-A252-71B792F12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201" y="323850"/>
            <a:ext cx="4883987" cy="3183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A0C44-E0AE-0F48-862C-849EC2C7B7AE}"/>
              </a:ext>
            </a:extLst>
          </p:cNvPr>
          <p:cNvSpPr txBox="1"/>
          <p:nvPr/>
        </p:nvSpPr>
        <p:spPr>
          <a:xfrm>
            <a:off x="3213462" y="3581528"/>
            <a:ext cx="5355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Sustainable Transport Futures</a:t>
            </a:r>
          </a:p>
          <a:p>
            <a:r>
              <a:rPr lang="en-GB" sz="3200" dirty="0"/>
              <a:t>Seminar Series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0ABF7-4306-5E4A-878D-96C33C76D495}"/>
              </a:ext>
            </a:extLst>
          </p:cNvPr>
          <p:cNvSpPr txBox="1"/>
          <p:nvPr/>
        </p:nvSpPr>
        <p:spPr>
          <a:xfrm>
            <a:off x="696686" y="5084012"/>
            <a:ext cx="744582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200" b="1" dirty="0"/>
              <a:t>Seminar 6: </a:t>
            </a:r>
            <a:r>
              <a:rPr lang="en-GB" sz="3200" dirty="0"/>
              <a:t>Smart Travel – Can big data save our cities? 27/06/19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5C2DE3-3E84-DB46-8C73-7B85C16C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30" y="323850"/>
            <a:ext cx="1822567" cy="2532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8509D0-B5B2-D14D-8C8E-8CFE97E06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76" y="3271141"/>
            <a:ext cx="2333871" cy="13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22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7CCF0B-100D-B046-813D-F90371A2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495" y="865543"/>
            <a:ext cx="6484829" cy="2465688"/>
          </a:xfrm>
        </p:spPr>
        <p:txBody>
          <a:bodyPr/>
          <a:lstStyle/>
          <a:p>
            <a:pPr algn="r"/>
            <a:r>
              <a:rPr lang="en-US" dirty="0"/>
              <a:t>Sustainable Transport Futures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at Salford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FA6A0B-8B88-1E43-AD10-D43ACE20FA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7995" y="3153413"/>
            <a:ext cx="6364932" cy="5002942"/>
          </a:xfrm>
        </p:spPr>
        <p:txBody>
          <a:bodyPr anchor="t"/>
          <a:lstStyle/>
          <a:p>
            <a:pPr marL="342900" indent="-342900">
              <a:buFont typeface="+mj-lt"/>
              <a:buAutoNum type="arabicPeriod" startAt="7"/>
            </a:pPr>
            <a:r>
              <a:rPr lang="en-GB" sz="2300" b="1" dirty="0">
                <a:latin typeface="Arial"/>
                <a:cs typeface="Arial"/>
              </a:rPr>
              <a:t>Active Travel: Can commuting to work be your </a:t>
            </a:r>
            <a:r>
              <a:rPr lang="en-GB" sz="2300" b="1">
                <a:latin typeface="Arial"/>
                <a:cs typeface="Arial"/>
              </a:rPr>
              <a:t>daily exercise?</a:t>
            </a:r>
            <a:endParaRPr lang="en-GB" sz="2300" b="1" dirty="0">
              <a:latin typeface="Arial"/>
              <a:cs typeface="Arial"/>
            </a:endParaRPr>
          </a:p>
          <a:p>
            <a:pPr marL="342900" indent="-342900"/>
            <a:r>
              <a:rPr lang="en-GB" sz="2300" b="1" dirty="0">
                <a:latin typeface="Arial"/>
                <a:cs typeface="Arial"/>
              </a:rPr>
              <a:t>	</a:t>
            </a:r>
            <a:r>
              <a:rPr lang="en-GB" sz="2300" dirty="0">
                <a:latin typeface="Arial"/>
                <a:cs typeface="Arial"/>
              </a:rPr>
              <a:t>2</a:t>
            </a:r>
            <a:r>
              <a:rPr lang="en-GB" sz="2300" baseline="30000" dirty="0">
                <a:latin typeface="Arial"/>
                <a:cs typeface="Arial"/>
              </a:rPr>
              <a:t>nd</a:t>
            </a:r>
            <a:r>
              <a:rPr lang="en-GB" sz="2300" dirty="0">
                <a:latin typeface="Arial"/>
                <a:cs typeface="Arial"/>
              </a:rPr>
              <a:t> October 2019</a:t>
            </a:r>
            <a:br>
              <a:rPr lang="en-GB" sz="2100" dirty="0"/>
            </a:b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304708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A99134-B459-E84A-9ABB-59672230691A}"/>
              </a:ext>
            </a:extLst>
          </p:cNvPr>
          <p:cNvSpPr txBox="1"/>
          <p:nvPr/>
        </p:nvSpPr>
        <p:spPr>
          <a:xfrm>
            <a:off x="261257" y="4784271"/>
            <a:ext cx="7609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bit.ly</a:t>
            </a:r>
            <a:r>
              <a:rPr lang="en-US" sz="4000" dirty="0"/>
              <a:t>/</a:t>
            </a:r>
            <a:r>
              <a:rPr lang="en-US" sz="4000" dirty="0" err="1"/>
              <a:t>healthyactivecities</a:t>
            </a:r>
            <a:endParaRPr lang="en-US" sz="4000" dirty="0"/>
          </a:p>
          <a:p>
            <a:r>
              <a:rPr lang="en-US" sz="4000" dirty="0"/>
              <a:t>@</a:t>
            </a:r>
            <a:r>
              <a:rPr lang="en-US" sz="4000" dirty="0" err="1"/>
              <a:t>ActiveCitiesUoS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1C7F1-6AD6-4749-B731-C1085E36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4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1319A2-027F-4CAA-A631-9A0AC8DAE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335" y="547007"/>
            <a:ext cx="2776151" cy="2465688"/>
          </a:xfrm>
        </p:spPr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0AFAB-A7C4-482F-A1A0-710EC2143EE0}"/>
              </a:ext>
            </a:extLst>
          </p:cNvPr>
          <p:cNvSpPr/>
          <p:nvPr/>
        </p:nvSpPr>
        <p:spPr>
          <a:xfrm>
            <a:off x="905538" y="1193601"/>
            <a:ext cx="881448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/>
              <a:t>Intro to seminar and series</a:t>
            </a:r>
            <a:br>
              <a:rPr lang="en-US" sz="1900" dirty="0"/>
            </a:br>
            <a:endParaRPr lang="en-US" sz="1900" dirty="0"/>
          </a:p>
          <a:p>
            <a:endParaRPr lang="en-US" sz="1900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Dr Zeeshan Aziz, Senior Lecturer, University of Salford</a:t>
            </a:r>
          </a:p>
          <a:p>
            <a:pPr marL="342900" indent="-342900">
              <a:buFont typeface="+mj-lt"/>
              <a:buAutoNum type="arabicPeriod"/>
            </a:pPr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Richard </a:t>
            </a:r>
            <a:r>
              <a:rPr lang="en-GB" dirty="0" err="1"/>
              <a:t>Nickson</a:t>
            </a:r>
            <a:r>
              <a:rPr lang="en-GB" dirty="0"/>
              <a:t>, Account Director, Elgin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Adrian </a:t>
            </a:r>
            <a:r>
              <a:rPr lang="en-GB" dirty="0" err="1"/>
              <a:t>Slatcher</a:t>
            </a:r>
            <a:r>
              <a:rPr lang="en-GB" dirty="0"/>
              <a:t>, Principal Resource and Programmes Officer, </a:t>
            </a:r>
            <a:br>
              <a:rPr lang="en-GB" dirty="0"/>
            </a:br>
            <a:r>
              <a:rPr lang="en-GB" dirty="0"/>
              <a:t>Manchester City Council</a:t>
            </a:r>
          </a:p>
          <a:p>
            <a:pPr marL="457200" indent="-457200">
              <a:buFont typeface="+mj-lt"/>
              <a:buAutoNum type="arabicPeriod"/>
            </a:pPr>
            <a:endParaRPr lang="en-US" sz="1900" b="1" dirty="0"/>
          </a:p>
          <a:p>
            <a:pPr marL="361950" indent="-361950">
              <a:buFont typeface="+mj-lt"/>
              <a:buAutoNum type="arabicPeriod"/>
            </a:pPr>
            <a:r>
              <a:rPr lang="en-US" sz="1900" dirty="0" err="1"/>
              <a:t>Conor</a:t>
            </a:r>
            <a:r>
              <a:rPr lang="en-US" sz="1900" dirty="0"/>
              <a:t> Chaplin, Innovation Researcher, Transport for Greater Manchester</a:t>
            </a:r>
          </a:p>
          <a:p>
            <a:endParaRPr lang="en-US" sz="1900" b="1" dirty="0"/>
          </a:p>
          <a:p>
            <a:br>
              <a:rPr lang="en-US" sz="1900" dirty="0"/>
            </a:br>
            <a:r>
              <a:rPr lang="en-US" sz="1900" dirty="0"/>
              <a:t>Questions and Discussion</a:t>
            </a:r>
          </a:p>
          <a:p>
            <a:br>
              <a:rPr lang="en-US" sz="1900" dirty="0"/>
            </a:br>
            <a:r>
              <a:rPr lang="en-US" sz="1900" dirty="0"/>
              <a:t>Finish</a:t>
            </a:r>
            <a:endParaRPr lang="en-GB" sz="19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7045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CDFC64-202B-1243-B973-D1C946B6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47" y="1848902"/>
            <a:ext cx="4454518" cy="2969678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E6A556DE-1ED6-304B-A721-DA171A37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144" y="4969543"/>
            <a:ext cx="7886700" cy="900545"/>
          </a:xfrm>
        </p:spPr>
        <p:txBody>
          <a:bodyPr/>
          <a:lstStyle/>
          <a:p>
            <a:pPr algn="ctr"/>
            <a:r>
              <a:rPr lang="en-GB" sz="5500" dirty="0"/>
              <a:t>Q &amp;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803FCE-D0D7-7648-A548-9D04B1374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04" y="807947"/>
            <a:ext cx="1822567" cy="2532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4A8A7-CE40-6248-89A6-AFD5400F390E}"/>
              </a:ext>
            </a:extLst>
          </p:cNvPr>
          <p:cNvSpPr txBox="1"/>
          <p:nvPr/>
        </p:nvSpPr>
        <p:spPr>
          <a:xfrm>
            <a:off x="4217690" y="798375"/>
            <a:ext cx="3420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Follow us! </a:t>
            </a:r>
            <a:r>
              <a:rPr lang="en-US" sz="2800" b="1" dirty="0">
                <a:sym typeface="Wingdings" pitchFamily="2" charset="2"/>
              </a:rPr>
              <a:t></a:t>
            </a:r>
            <a:endParaRPr lang="en-US" sz="2800" b="1" dirty="0"/>
          </a:p>
          <a:p>
            <a:r>
              <a:rPr lang="en-US" sz="2800" dirty="0"/>
              <a:t>@</a:t>
            </a:r>
            <a:r>
              <a:rPr lang="en-US" sz="2800" dirty="0" err="1"/>
              <a:t>ActiveCitiesUoS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8D052-B4BD-474B-91ED-92350A163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04" y="3915929"/>
            <a:ext cx="2332971" cy="135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1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65C91C-9A02-D846-98BF-C0490CD94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99" y="594814"/>
            <a:ext cx="6960201" cy="414869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620FB87-546C-AB46-BF9B-2395920D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048" y="5087874"/>
            <a:ext cx="7886700" cy="900545"/>
          </a:xfrm>
        </p:spPr>
        <p:txBody>
          <a:bodyPr/>
          <a:lstStyle/>
          <a:p>
            <a:r>
              <a:rPr lang="en-GB" sz="5000" dirty="0"/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1437603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S master powerpoint.potx" id="{A74E7DB2-1FCF-4E04-BC12-A9DAA2CAFD88}" vid="{7B87B69E-2C60-42BC-842C-BDE38A9759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8145256439F342BA9197B33E2B95A4" ma:contentTypeVersion="7" ma:contentTypeDescription="Create a new document." ma:contentTypeScope="" ma:versionID="d2f5eda46532397be3154c6462226a5c">
  <xsd:schema xmlns:xsd="http://www.w3.org/2001/XMLSchema" xmlns:xs="http://www.w3.org/2001/XMLSchema" xmlns:p="http://schemas.microsoft.com/office/2006/metadata/properties" xmlns:ns2="0adf4914-86a8-4cee-b449-5b25bed8a2ef" targetNamespace="http://schemas.microsoft.com/office/2006/metadata/properties" ma:root="true" ma:fieldsID="843dd8ffede838ee864eaf0365310aa7" ns2:_="">
    <xsd:import namespace="0adf4914-86a8-4cee-b449-5b25bed8a2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df4914-86a8-4cee-b449-5b25bed8a2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F46B6F-8DF6-4015-8260-440F75C50C1C}">
  <ds:schemaRefs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0adf4914-86a8-4cee-b449-5b25bed8a2ef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120B96C-C9FF-42FE-A83F-416958326E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df4914-86a8-4cee-b449-5b25bed8a2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B78986-5C0A-4B73-ACCA-10C973638C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57</Words>
  <Application>Microsoft Macintosh PowerPoint</Application>
  <PresentationFormat>On-screen Show (4:3)</PresentationFormat>
  <Paragraphs>25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Arial Black</vt:lpstr>
      <vt:lpstr>Calibri</vt:lpstr>
      <vt:lpstr>Office Theme</vt:lpstr>
      <vt:lpstr>PowerPoint Presentation</vt:lpstr>
      <vt:lpstr>Sustainable Transport Futures  at Salford</vt:lpstr>
      <vt:lpstr>PowerPoint Presentation</vt:lpstr>
      <vt:lpstr>AGENDA</vt:lpstr>
      <vt:lpstr>Q &amp; A</vt:lpstr>
      <vt:lpstr>FINAL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Presentation</dc:title>
  <dc:creator>Graeme Sherriff</dc:creator>
  <cp:lastModifiedBy>Blazejewski Luke</cp:lastModifiedBy>
  <cp:revision>6</cp:revision>
  <dcterms:created xsi:type="dcterms:W3CDTF">2018-10-12T14:19:59Z</dcterms:created>
  <dcterms:modified xsi:type="dcterms:W3CDTF">2019-06-25T10:29:07Z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0x010100F48145256439F342BA9197B33E2B95A4</vt:lpwstr>
  </property>
</Properties>
</file>