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1"/>
  </p:notesMasterIdLst>
  <p:sldIdLst>
    <p:sldId id="257" r:id="rId5"/>
    <p:sldId id="303" r:id="rId6"/>
    <p:sldId id="308" r:id="rId7"/>
    <p:sldId id="304" r:id="rId8"/>
    <p:sldId id="305" r:id="rId9"/>
    <p:sldId id="307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9F99"/>
    <a:srgbClr val="D84A45"/>
    <a:srgbClr val="E8B81F"/>
    <a:srgbClr val="91CAA7"/>
    <a:srgbClr val="F1EFE8"/>
    <a:srgbClr val="DEDCCD"/>
    <a:srgbClr val="C1BCA7"/>
    <a:srgbClr val="0A2A31"/>
    <a:srgbClr val="B50E20"/>
    <a:srgbClr val="2833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>
      <p:cViewPr varScale="1">
        <p:scale>
          <a:sx n="119" d="100"/>
          <a:sy n="119" d="100"/>
        </p:scale>
        <p:origin x="1888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lazejewski Luke" userId="0fe342cf-4122-4514-b628-955361761408" providerId="ADAL" clId="{07C75BA2-2033-B545-A7E1-D12200680B7F}"/>
    <pc:docChg chg="custSel modSld">
      <pc:chgData name="Blazejewski Luke" userId="0fe342cf-4122-4514-b628-955361761408" providerId="ADAL" clId="{07C75BA2-2033-B545-A7E1-D12200680B7F}" dt="2019-05-30T07:02:23.261" v="216" actId="255"/>
      <pc:docMkLst>
        <pc:docMk/>
      </pc:docMkLst>
      <pc:sldChg chg="modSp">
        <pc:chgData name="Blazejewski Luke" userId="0fe342cf-4122-4514-b628-955361761408" providerId="ADAL" clId="{07C75BA2-2033-B545-A7E1-D12200680B7F}" dt="2019-05-24T08:36:14.823" v="74" actId="114"/>
        <pc:sldMkLst>
          <pc:docMk/>
          <pc:sldMk cId="3047088096" sldId="303"/>
        </pc:sldMkLst>
        <pc:spChg chg="mod">
          <ac:chgData name="Blazejewski Luke" userId="0fe342cf-4122-4514-b628-955361761408" providerId="ADAL" clId="{07C75BA2-2033-B545-A7E1-D12200680B7F}" dt="2019-05-24T08:36:14.823" v="74" actId="114"/>
          <ac:spMkLst>
            <pc:docMk/>
            <pc:sldMk cId="3047088096" sldId="303"/>
            <ac:spMk id="2" creationId="{CEFA6A0B-8B88-1E43-AD10-D43ACE20FAE8}"/>
          </ac:spMkLst>
        </pc:spChg>
      </pc:sldChg>
      <pc:sldChg chg="modSp">
        <pc:chgData name="Blazejewski Luke" userId="0fe342cf-4122-4514-b628-955361761408" providerId="ADAL" clId="{07C75BA2-2033-B545-A7E1-D12200680B7F}" dt="2019-05-30T07:02:23.261" v="216" actId="255"/>
        <pc:sldMkLst>
          <pc:docMk/>
          <pc:sldMk cId="367045023" sldId="304"/>
        </pc:sldMkLst>
        <pc:spChg chg="mod">
          <ac:chgData name="Blazejewski Luke" userId="0fe342cf-4122-4514-b628-955361761408" providerId="ADAL" clId="{07C75BA2-2033-B545-A7E1-D12200680B7F}" dt="2019-05-30T07:01:45.787" v="161" actId="20577"/>
          <ac:spMkLst>
            <pc:docMk/>
            <pc:sldMk cId="367045023" sldId="304"/>
            <ac:spMk id="3" creationId="{0A1319A2-027F-4CAA-A631-9A0AC8DAEFE6}"/>
          </ac:spMkLst>
        </pc:spChg>
        <pc:spChg chg="mod">
          <ac:chgData name="Blazejewski Luke" userId="0fe342cf-4122-4514-b628-955361761408" providerId="ADAL" clId="{07C75BA2-2033-B545-A7E1-D12200680B7F}" dt="2019-05-30T07:02:23.261" v="216" actId="255"/>
          <ac:spMkLst>
            <pc:docMk/>
            <pc:sldMk cId="367045023" sldId="304"/>
            <ac:spMk id="6" creationId="{5670AFAB-A7C4-482F-A1A0-710EC2143EE0}"/>
          </ac:spMkLst>
        </pc:spChg>
      </pc:sldChg>
    </pc:docChg>
  </pc:docChgLst>
  <pc:docChgLst>
    <pc:chgData name="Blazejewski Luke" userId="S::l.blazejewski5@salford.ac.uk::0fe342cf-4122-4514-b628-955361761408" providerId="AD" clId="Web-{6A3E4084-064E-4419-AAEE-91AB427E3416}"/>
    <pc:docChg chg="modSld">
      <pc:chgData name="Blazejewski Luke" userId="S::l.blazejewski5@salford.ac.uk::0fe342cf-4122-4514-b628-955361761408" providerId="AD" clId="Web-{6A3E4084-064E-4419-AAEE-91AB427E3416}" dt="2019-04-08T06:46:00.512" v="67" actId="20577"/>
      <pc:docMkLst>
        <pc:docMk/>
      </pc:docMkLst>
      <pc:sldChg chg="addSp delSp modSp">
        <pc:chgData name="Blazejewski Luke" userId="S::l.blazejewski5@salford.ac.uk::0fe342cf-4122-4514-b628-955361761408" providerId="AD" clId="Web-{6A3E4084-064E-4419-AAEE-91AB427E3416}" dt="2019-04-08T06:45:16.278" v="44" actId="20577"/>
        <pc:sldMkLst>
          <pc:docMk/>
          <pc:sldMk cId="3776788848" sldId="257"/>
        </pc:sldMkLst>
        <pc:spChg chg="mod">
          <ac:chgData name="Blazejewski Luke" userId="S::l.blazejewski5@salford.ac.uk::0fe342cf-4122-4514-b628-955361761408" providerId="AD" clId="Web-{6A3E4084-064E-4419-AAEE-91AB427E3416}" dt="2019-04-08T06:45:16.278" v="44" actId="20577"/>
          <ac:spMkLst>
            <pc:docMk/>
            <pc:sldMk cId="3776788848" sldId="257"/>
            <ac:spMk id="7" creationId="{09F600FB-EEC0-4097-9BB7-192886717DCB}"/>
          </ac:spMkLst>
        </pc:spChg>
        <pc:picChg chg="add del mod">
          <ac:chgData name="Blazejewski Luke" userId="S::l.blazejewski5@salford.ac.uk::0fe342cf-4122-4514-b628-955361761408" providerId="AD" clId="Web-{6A3E4084-064E-4419-AAEE-91AB427E3416}" dt="2019-04-08T06:44:08.200" v="10"/>
          <ac:picMkLst>
            <pc:docMk/>
            <pc:sldMk cId="3776788848" sldId="257"/>
            <ac:picMk id="2" creationId="{09F0DA09-B63B-4588-B1BD-684C58C4AC5B}"/>
          </ac:picMkLst>
        </pc:picChg>
        <pc:picChg chg="add del">
          <ac:chgData name="Blazejewski Luke" userId="S::l.blazejewski5@salford.ac.uk::0fe342cf-4122-4514-b628-955361761408" providerId="AD" clId="Web-{6A3E4084-064E-4419-AAEE-91AB427E3416}" dt="2019-04-08T06:44:35.825" v="18"/>
          <ac:picMkLst>
            <pc:docMk/>
            <pc:sldMk cId="3776788848" sldId="257"/>
            <ac:picMk id="3" creationId="{00000000-0000-0000-0000-000000000000}"/>
          </ac:picMkLst>
        </pc:picChg>
        <pc:picChg chg="add mod">
          <ac:chgData name="Blazejewski Luke" userId="S::l.blazejewski5@salford.ac.uk::0fe342cf-4122-4514-b628-955361761408" providerId="AD" clId="Web-{6A3E4084-064E-4419-AAEE-91AB427E3416}" dt="2019-04-08T06:44:40.513" v="19" actId="1076"/>
          <ac:picMkLst>
            <pc:docMk/>
            <pc:sldMk cId="3776788848" sldId="257"/>
            <ac:picMk id="5" creationId="{4AA20F37-96C8-4918-B59B-0F6623497270}"/>
          </ac:picMkLst>
        </pc:picChg>
      </pc:sldChg>
      <pc:sldChg chg="modSp">
        <pc:chgData name="Blazejewski Luke" userId="S::l.blazejewski5@salford.ac.uk::0fe342cf-4122-4514-b628-955361761408" providerId="AD" clId="Web-{6A3E4084-064E-4419-AAEE-91AB427E3416}" dt="2019-04-08T06:46:00.512" v="67" actId="20577"/>
        <pc:sldMkLst>
          <pc:docMk/>
          <pc:sldMk cId="3047088096" sldId="303"/>
        </pc:sldMkLst>
        <pc:spChg chg="mod">
          <ac:chgData name="Blazejewski Luke" userId="S::l.blazejewski5@salford.ac.uk::0fe342cf-4122-4514-b628-955361761408" providerId="AD" clId="Web-{6A3E4084-064E-4419-AAEE-91AB427E3416}" dt="2019-04-08T06:46:00.512" v="67" actId="20577"/>
          <ac:spMkLst>
            <pc:docMk/>
            <pc:sldMk cId="3047088096" sldId="303"/>
            <ac:spMk id="2" creationId="{CEFA6A0B-8B88-1E43-AD10-D43ACE20FAE8}"/>
          </ac:spMkLst>
        </pc:spChg>
      </pc:sldChg>
    </pc:docChg>
  </pc:docChgLst>
  <pc:docChgLst>
    <pc:chgData name="Sherriff Graeme Andrew" userId="9b05970c-a27f-4745-bf26-117459adf139" providerId="ADAL" clId="{42F5A175-ACAD-1045-8EE6-A5C8E7EA7599}"/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D2EE4-054A-4CC3-80B9-FFDDFFC7E0FD}" type="datetimeFigureOut">
              <a:rPr lang="en-GB" smtClean="0"/>
              <a:t>30/05/2019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DEDF43-4A55-488F-A9FF-77AD901E09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120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DEDF43-4A55-488F-A9FF-77AD901E09C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481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UniLogo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" y="1391741"/>
            <a:ext cx="3542054" cy="354205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826358" y="5195455"/>
            <a:ext cx="7886700" cy="900545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3769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UniLogo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401" y="1422737"/>
            <a:ext cx="3542054" cy="354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736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Pl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684213" y="1200150"/>
            <a:ext cx="5164652" cy="50029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6038335" y="1200150"/>
            <a:ext cx="2776151" cy="246568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8572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837316" y="-13160"/>
            <a:ext cx="2467572" cy="2296418"/>
          </a:xfrm>
          <a:custGeom>
            <a:avLst/>
            <a:gdLst>
              <a:gd name="connsiteX0" fmla="*/ 2467572 w 2467572"/>
              <a:gd name="connsiteY0" fmla="*/ 13160 h 2296418"/>
              <a:gd name="connsiteX1" fmla="*/ 559316 w 2467572"/>
              <a:gd name="connsiteY1" fmla="*/ 0 h 2296418"/>
              <a:gd name="connsiteX2" fmla="*/ 0 w 2467572"/>
              <a:gd name="connsiteY2" fmla="*/ 927779 h 2296418"/>
              <a:gd name="connsiteX3" fmla="*/ 0 w 2467572"/>
              <a:gd name="connsiteY3" fmla="*/ 2204298 h 2296418"/>
              <a:gd name="connsiteX4" fmla="*/ 98703 w 2467572"/>
              <a:gd name="connsiteY4" fmla="*/ 2289838 h 2296418"/>
              <a:gd name="connsiteX5" fmla="*/ 1072571 w 2467572"/>
              <a:gd name="connsiteY5" fmla="*/ 2296418 h 2296418"/>
              <a:gd name="connsiteX6" fmla="*/ 1204175 w 2467572"/>
              <a:gd name="connsiteY6" fmla="*/ 2158238 h 2296418"/>
              <a:gd name="connsiteX7" fmla="*/ 2467572 w 2467572"/>
              <a:gd name="connsiteY7" fmla="*/ 13160 h 229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7572" h="2296418">
                <a:moveTo>
                  <a:pt x="2467572" y="13160"/>
                </a:moveTo>
                <a:lnTo>
                  <a:pt x="559316" y="0"/>
                </a:lnTo>
                <a:lnTo>
                  <a:pt x="0" y="927779"/>
                </a:lnTo>
                <a:lnTo>
                  <a:pt x="0" y="2204298"/>
                </a:lnTo>
                <a:lnTo>
                  <a:pt x="98703" y="2289838"/>
                </a:lnTo>
                <a:lnTo>
                  <a:pt x="1072571" y="2296418"/>
                </a:lnTo>
                <a:lnTo>
                  <a:pt x="1204175" y="2158238"/>
                </a:lnTo>
                <a:lnTo>
                  <a:pt x="2467572" y="13160"/>
                </a:lnTo>
                <a:close/>
              </a:path>
            </a:pathLst>
          </a:cu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 userDrawn="1"/>
        </p:nvSpPr>
        <p:spPr>
          <a:xfrm>
            <a:off x="5427443" y="-13160"/>
            <a:ext cx="2467572" cy="2296418"/>
          </a:xfrm>
          <a:custGeom>
            <a:avLst/>
            <a:gdLst>
              <a:gd name="connsiteX0" fmla="*/ 2467572 w 2467572"/>
              <a:gd name="connsiteY0" fmla="*/ 13160 h 2296418"/>
              <a:gd name="connsiteX1" fmla="*/ 559316 w 2467572"/>
              <a:gd name="connsiteY1" fmla="*/ 0 h 2296418"/>
              <a:gd name="connsiteX2" fmla="*/ 0 w 2467572"/>
              <a:gd name="connsiteY2" fmla="*/ 927779 h 2296418"/>
              <a:gd name="connsiteX3" fmla="*/ 0 w 2467572"/>
              <a:gd name="connsiteY3" fmla="*/ 2204298 h 2296418"/>
              <a:gd name="connsiteX4" fmla="*/ 98703 w 2467572"/>
              <a:gd name="connsiteY4" fmla="*/ 2289838 h 2296418"/>
              <a:gd name="connsiteX5" fmla="*/ 1072571 w 2467572"/>
              <a:gd name="connsiteY5" fmla="*/ 2296418 h 2296418"/>
              <a:gd name="connsiteX6" fmla="*/ 1204175 w 2467572"/>
              <a:gd name="connsiteY6" fmla="*/ 2158238 h 2296418"/>
              <a:gd name="connsiteX7" fmla="*/ 2467572 w 2467572"/>
              <a:gd name="connsiteY7" fmla="*/ 13160 h 2296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67572" h="2296418">
                <a:moveTo>
                  <a:pt x="2467572" y="13160"/>
                </a:moveTo>
                <a:lnTo>
                  <a:pt x="559316" y="0"/>
                </a:lnTo>
                <a:lnTo>
                  <a:pt x="0" y="927779"/>
                </a:lnTo>
                <a:lnTo>
                  <a:pt x="0" y="2204298"/>
                </a:lnTo>
                <a:lnTo>
                  <a:pt x="98703" y="2289838"/>
                </a:lnTo>
                <a:lnTo>
                  <a:pt x="1072571" y="2296418"/>
                </a:lnTo>
                <a:lnTo>
                  <a:pt x="1204175" y="2158238"/>
                </a:lnTo>
                <a:lnTo>
                  <a:pt x="2467572" y="13160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itle 3"/>
          <p:cNvSpPr>
            <a:spLocks noGrp="1"/>
          </p:cNvSpPr>
          <p:nvPr>
            <p:ph type="title" hasCustomPrompt="1"/>
          </p:nvPr>
        </p:nvSpPr>
        <p:spPr>
          <a:xfrm>
            <a:off x="85880" y="2441178"/>
            <a:ext cx="2477536" cy="2465688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z="4000"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693988" y="2441575"/>
            <a:ext cx="2371725" cy="3382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1"/>
          </p:nvPr>
        </p:nvSpPr>
        <p:spPr>
          <a:xfrm>
            <a:off x="5427443" y="2448869"/>
            <a:ext cx="2371725" cy="33825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1561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 noChangeAspect="1"/>
          </p:cNvSpPr>
          <p:nvPr userDrawn="1"/>
        </p:nvSpPr>
        <p:spPr>
          <a:xfrm>
            <a:off x="2955637" y="0"/>
            <a:ext cx="6188363" cy="6869545"/>
          </a:xfrm>
          <a:custGeom>
            <a:avLst/>
            <a:gdLst>
              <a:gd name="connsiteX0" fmla="*/ 6188363 w 6188363"/>
              <a:gd name="connsiteY0" fmla="*/ 0 h 6869545"/>
              <a:gd name="connsiteX1" fmla="*/ 4133273 w 6188363"/>
              <a:gd name="connsiteY1" fmla="*/ 0 h 6869545"/>
              <a:gd name="connsiteX2" fmla="*/ 0 w 6188363"/>
              <a:gd name="connsiteY2" fmla="*/ 6858000 h 6869545"/>
              <a:gd name="connsiteX3" fmla="*/ 6188363 w 6188363"/>
              <a:gd name="connsiteY3" fmla="*/ 6869545 h 6869545"/>
              <a:gd name="connsiteX4" fmla="*/ 6188363 w 6188363"/>
              <a:gd name="connsiteY4" fmla="*/ 0 h 686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8363" h="6869545">
                <a:moveTo>
                  <a:pt x="6188363" y="0"/>
                </a:moveTo>
                <a:lnTo>
                  <a:pt x="4133273" y="0"/>
                </a:lnTo>
                <a:lnTo>
                  <a:pt x="0" y="6858000"/>
                </a:lnTo>
                <a:lnTo>
                  <a:pt x="6188363" y="6869545"/>
                </a:lnTo>
                <a:lnTo>
                  <a:pt x="6188363" y="0"/>
                </a:lnTo>
                <a:close/>
              </a:path>
            </a:pathLst>
          </a:custGeom>
          <a:blipFill rotWithShape="1">
            <a:blip r:embed="rId2"/>
            <a:srcRect/>
            <a:stretch>
              <a:fillRect l="-11987" r="-44449"/>
            </a:stretch>
          </a:blip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352415" y="398076"/>
            <a:ext cx="3272858" cy="2649924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0"/>
          </p:nvPr>
        </p:nvSpPr>
        <p:spPr>
          <a:xfrm>
            <a:off x="347354" y="3440908"/>
            <a:ext cx="3277919" cy="2928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Freeform 10"/>
          <p:cNvSpPr/>
          <p:nvPr userDrawn="1"/>
        </p:nvSpPr>
        <p:spPr>
          <a:xfrm>
            <a:off x="8168167" y="4635032"/>
            <a:ext cx="987379" cy="2234512"/>
          </a:xfrm>
          <a:custGeom>
            <a:avLst/>
            <a:gdLst>
              <a:gd name="connsiteX0" fmla="*/ 987379 w 987379"/>
              <a:gd name="connsiteY0" fmla="*/ 0 h 2234512"/>
              <a:gd name="connsiteX1" fmla="*/ 987379 w 987379"/>
              <a:gd name="connsiteY1" fmla="*/ 1392582 h 2234512"/>
              <a:gd name="connsiteX2" fmla="*/ 513785 w 987379"/>
              <a:gd name="connsiteY2" fmla="*/ 2182558 h 2234512"/>
              <a:gd name="connsiteX3" fmla="*/ 461829 w 987379"/>
              <a:gd name="connsiteY3" fmla="*/ 2234512 h 2234512"/>
              <a:gd name="connsiteX4" fmla="*/ 34637 w 987379"/>
              <a:gd name="connsiteY4" fmla="*/ 2231626 h 2234512"/>
              <a:gd name="connsiteX5" fmla="*/ 0 w 987379"/>
              <a:gd name="connsiteY5" fmla="*/ 2194103 h 2234512"/>
              <a:gd name="connsiteX6" fmla="*/ 0 w 987379"/>
              <a:gd name="connsiteY6" fmla="*/ 1642807 h 223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379" h="2234512">
                <a:moveTo>
                  <a:pt x="987379" y="0"/>
                </a:moveTo>
                <a:lnTo>
                  <a:pt x="987379" y="1392582"/>
                </a:lnTo>
                <a:lnTo>
                  <a:pt x="513785" y="2182558"/>
                </a:lnTo>
                <a:lnTo>
                  <a:pt x="461829" y="2234512"/>
                </a:lnTo>
                <a:lnTo>
                  <a:pt x="34637" y="2231626"/>
                </a:lnTo>
                <a:lnTo>
                  <a:pt x="0" y="2194103"/>
                </a:lnTo>
                <a:lnTo>
                  <a:pt x="0" y="1642807"/>
                </a:lnTo>
                <a:close/>
              </a:path>
            </a:pathLst>
          </a:custGeom>
          <a:solidFill>
            <a:srgbClr val="B60E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68286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2414" y="1209981"/>
            <a:ext cx="3895686" cy="3365024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0"/>
          </p:nvPr>
        </p:nvSpPr>
        <p:spPr>
          <a:xfrm>
            <a:off x="3846513" y="1038225"/>
            <a:ext cx="5018087" cy="5024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850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875876"/>
            <a:ext cx="7886700" cy="1224773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>
                <a:latin typeface="Arial Black" panose="020B0A040201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9819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506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/>
          <p:cNvSpPr/>
          <p:nvPr userDrawn="1"/>
        </p:nvSpPr>
        <p:spPr>
          <a:xfrm>
            <a:off x="2967182" y="0"/>
            <a:ext cx="6188363" cy="6869545"/>
          </a:xfrm>
          <a:custGeom>
            <a:avLst/>
            <a:gdLst>
              <a:gd name="connsiteX0" fmla="*/ 6188363 w 6188363"/>
              <a:gd name="connsiteY0" fmla="*/ 0 h 6869545"/>
              <a:gd name="connsiteX1" fmla="*/ 4133273 w 6188363"/>
              <a:gd name="connsiteY1" fmla="*/ 0 h 6869545"/>
              <a:gd name="connsiteX2" fmla="*/ 0 w 6188363"/>
              <a:gd name="connsiteY2" fmla="*/ 6858000 h 6869545"/>
              <a:gd name="connsiteX3" fmla="*/ 6188363 w 6188363"/>
              <a:gd name="connsiteY3" fmla="*/ 6869545 h 6869545"/>
              <a:gd name="connsiteX4" fmla="*/ 6188363 w 6188363"/>
              <a:gd name="connsiteY4" fmla="*/ 0 h 6869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88363" h="6869545">
                <a:moveTo>
                  <a:pt x="6188363" y="0"/>
                </a:moveTo>
                <a:lnTo>
                  <a:pt x="4133273" y="0"/>
                </a:lnTo>
                <a:lnTo>
                  <a:pt x="0" y="6858000"/>
                </a:lnTo>
                <a:lnTo>
                  <a:pt x="6188363" y="6869545"/>
                </a:lnTo>
                <a:lnTo>
                  <a:pt x="6188363" y="0"/>
                </a:lnTo>
                <a:close/>
              </a:path>
            </a:pathLst>
          </a:custGeom>
          <a:solidFill>
            <a:srgbClr val="F1EFE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 userDrawn="1"/>
        </p:nvSpPr>
        <p:spPr>
          <a:xfrm>
            <a:off x="8168167" y="4635032"/>
            <a:ext cx="987379" cy="2234512"/>
          </a:xfrm>
          <a:custGeom>
            <a:avLst/>
            <a:gdLst>
              <a:gd name="connsiteX0" fmla="*/ 987379 w 987379"/>
              <a:gd name="connsiteY0" fmla="*/ 0 h 2234512"/>
              <a:gd name="connsiteX1" fmla="*/ 987379 w 987379"/>
              <a:gd name="connsiteY1" fmla="*/ 1392582 h 2234512"/>
              <a:gd name="connsiteX2" fmla="*/ 513785 w 987379"/>
              <a:gd name="connsiteY2" fmla="*/ 2182558 h 2234512"/>
              <a:gd name="connsiteX3" fmla="*/ 461829 w 987379"/>
              <a:gd name="connsiteY3" fmla="*/ 2234512 h 2234512"/>
              <a:gd name="connsiteX4" fmla="*/ 34637 w 987379"/>
              <a:gd name="connsiteY4" fmla="*/ 2231626 h 2234512"/>
              <a:gd name="connsiteX5" fmla="*/ 0 w 987379"/>
              <a:gd name="connsiteY5" fmla="*/ 2194103 h 2234512"/>
              <a:gd name="connsiteX6" fmla="*/ 0 w 987379"/>
              <a:gd name="connsiteY6" fmla="*/ 1642807 h 2234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87379" h="2234512">
                <a:moveTo>
                  <a:pt x="987379" y="0"/>
                </a:moveTo>
                <a:lnTo>
                  <a:pt x="987379" y="1392582"/>
                </a:lnTo>
                <a:lnTo>
                  <a:pt x="513785" y="2182558"/>
                </a:lnTo>
                <a:lnTo>
                  <a:pt x="461829" y="2234512"/>
                </a:lnTo>
                <a:lnTo>
                  <a:pt x="34637" y="2231626"/>
                </a:lnTo>
                <a:lnTo>
                  <a:pt x="0" y="2194103"/>
                </a:lnTo>
                <a:lnTo>
                  <a:pt x="0" y="1642807"/>
                </a:lnTo>
                <a:close/>
              </a:path>
            </a:pathLst>
          </a:custGeom>
          <a:solidFill>
            <a:srgbClr val="B60E2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60465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51" r:id="rId2"/>
    <p:sldLayoutId id="2147483652" r:id="rId3"/>
    <p:sldLayoutId id="2147483649" r:id="rId4"/>
    <p:sldLayoutId id="2147483650" r:id="rId5"/>
    <p:sldLayoutId id="2147483653" r:id="rId6"/>
    <p:sldLayoutId id="2147483654" r:id="rId7"/>
    <p:sldLayoutId id="2147483678" r:id="rId8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5524CFF-C9CA-484A-9568-83B2A1BA8337}"/>
              </a:ext>
            </a:extLst>
          </p:cNvPr>
          <p:cNvSpPr txBox="1"/>
          <p:nvPr/>
        </p:nvSpPr>
        <p:spPr>
          <a:xfrm>
            <a:off x="3396342" y="3592286"/>
            <a:ext cx="53557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/>
              <a:t>Sustainable Transport Futures at the University of Salford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F600FB-EEC0-4097-9BB7-192886717DCB}"/>
              </a:ext>
            </a:extLst>
          </p:cNvPr>
          <p:cNvSpPr txBox="1"/>
          <p:nvPr/>
        </p:nvSpPr>
        <p:spPr>
          <a:xfrm>
            <a:off x="696686" y="5116286"/>
            <a:ext cx="7445828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2800" b="1" dirty="0"/>
              <a:t>Seminar 4: Forgotten Transport </a:t>
            </a:r>
            <a:r>
              <a:rPr lang="mr-IN" sz="2800" b="1" dirty="0">
                <a:cs typeface="Mangal"/>
              </a:rPr>
              <a:t>– </a:t>
            </a:r>
            <a:r>
              <a:rPr lang="mr-IN" sz="2800" b="1" dirty="0" err="1">
                <a:cs typeface="Mangal"/>
              </a:rPr>
              <a:t>How</a:t>
            </a:r>
            <a:r>
              <a:rPr lang="en-GB" sz="2800" b="1" dirty="0">
                <a:cs typeface="Mangal"/>
              </a:rPr>
              <a:t> </a:t>
            </a:r>
            <a:r>
              <a:rPr lang="mr-IN" sz="2800" b="1" dirty="0" err="1">
                <a:cs typeface="Mangal"/>
              </a:rPr>
              <a:t>can</a:t>
            </a:r>
            <a:r>
              <a:rPr lang="en-GB" sz="2800" b="1" dirty="0">
                <a:cs typeface="Mangal"/>
              </a:rPr>
              <a:t> </a:t>
            </a:r>
            <a:r>
              <a:rPr lang="mr-IN" sz="2800" b="1" dirty="0" err="1">
                <a:cs typeface="Mangal"/>
              </a:rPr>
              <a:t>we</a:t>
            </a:r>
            <a:r>
              <a:rPr lang="mr-IN" sz="2800" b="1" dirty="0">
                <a:cs typeface="Mangal"/>
              </a:rPr>
              <a:t> </a:t>
            </a:r>
            <a:r>
              <a:rPr lang="mr-IN" sz="2800" b="1" dirty="0" err="1">
                <a:cs typeface="Mangal"/>
              </a:rPr>
              <a:t>make</a:t>
            </a:r>
            <a:r>
              <a:rPr lang="en-GB" sz="2800" b="1" dirty="0">
                <a:cs typeface="Mangal"/>
              </a:rPr>
              <a:t> </a:t>
            </a:r>
            <a:r>
              <a:rPr lang="mr-IN" sz="2800" b="1" dirty="0" err="1">
                <a:cs typeface="Mangal"/>
              </a:rPr>
              <a:t>everyday</a:t>
            </a:r>
            <a:r>
              <a:rPr lang="en-GB" sz="2800" b="1" dirty="0">
                <a:cs typeface="Mangal"/>
              </a:rPr>
              <a:t> </a:t>
            </a:r>
            <a:r>
              <a:rPr lang="mr-IN" sz="2800" b="1" dirty="0" err="1">
                <a:cs typeface="Mangal"/>
              </a:rPr>
              <a:t>walking</a:t>
            </a:r>
            <a:r>
              <a:rPr lang="en-GB" sz="2800" b="1" dirty="0">
                <a:cs typeface="Mangal"/>
              </a:rPr>
              <a:t> </a:t>
            </a:r>
            <a:r>
              <a:rPr lang="mr-IN" sz="2800" b="1" dirty="0" err="1">
                <a:cs typeface="Mangal"/>
              </a:rPr>
              <a:t>more</a:t>
            </a:r>
            <a:r>
              <a:rPr lang="en-GB" sz="2800" b="1" dirty="0">
                <a:cs typeface="Mangal"/>
              </a:rPr>
              <a:t> </a:t>
            </a:r>
            <a:r>
              <a:rPr lang="mr-IN" sz="2800" b="1" dirty="0" err="1">
                <a:cs typeface="Mangal"/>
              </a:rPr>
              <a:t>fun</a:t>
            </a:r>
            <a:r>
              <a:rPr lang="mr-IN" sz="2800" b="1" dirty="0">
                <a:cs typeface="Mangal"/>
              </a:rPr>
              <a:t>?</a:t>
            </a:r>
            <a:r>
              <a:rPr lang="en-GB" sz="2800" b="1" dirty="0"/>
              <a:t> 30/05/19</a:t>
            </a:r>
            <a:endParaRPr lang="en-GB" sz="2800" dirty="0"/>
          </a:p>
        </p:txBody>
      </p:sp>
      <p:pic>
        <p:nvPicPr>
          <p:cNvPr id="5" name="Picture 7" descr="A picture containing ground, person, outdoor, holding&#10;&#10;Description generated with very high confidence">
            <a:extLst>
              <a:ext uri="{FF2B5EF4-FFF2-40B4-BE49-F238E27FC236}">
                <a16:creationId xmlns:a16="http://schemas.microsoft.com/office/drawing/2014/main" id="{4AA20F37-96C8-4918-B59B-0F6623497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0" y="323850"/>
            <a:ext cx="4818289" cy="319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788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FA6A0B-8B88-1E43-AD10-D43ACE20FAE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31051" y="1593554"/>
            <a:ext cx="5164652" cy="5002942"/>
          </a:xfrm>
        </p:spPr>
        <p:txBody>
          <a:bodyPr anchor="t"/>
          <a:lstStyle/>
          <a:p>
            <a:pPr marL="342900" indent="-342900">
              <a:buFont typeface="+mj-lt"/>
              <a:buAutoNum type="arabicPeriod" startAt="4"/>
            </a:pPr>
            <a:r>
              <a:rPr lang="en-GB" sz="1800" b="1" dirty="0">
                <a:latin typeface="Arial"/>
                <a:cs typeface="Arial"/>
              </a:rPr>
              <a:t>Smart Travel - Can big data save our cities?</a:t>
            </a:r>
          </a:p>
          <a:p>
            <a:pPr marL="342900" indent="-342900"/>
            <a:r>
              <a:rPr lang="en-GB" sz="1800" b="1" dirty="0">
                <a:latin typeface="Arial"/>
                <a:cs typeface="Arial"/>
              </a:rPr>
              <a:t>	</a:t>
            </a:r>
            <a:r>
              <a:rPr lang="en-GB" sz="1800" dirty="0">
                <a:latin typeface="Arial"/>
                <a:cs typeface="Arial"/>
              </a:rPr>
              <a:t>Thursday 27th June (12:30-2pm)</a:t>
            </a:r>
            <a:endParaRPr lang="en-GB" sz="1800" b="1" dirty="0">
              <a:latin typeface="Arial"/>
              <a:cs typeface="Arial"/>
            </a:endParaRPr>
          </a:p>
          <a:p>
            <a:pPr marL="342900" indent="-342900">
              <a:buAutoNum type="arabicPeriod" startAt="4"/>
            </a:pPr>
            <a:endParaRPr lang="en-GB" sz="1800" b="1" dirty="0">
              <a:latin typeface="Arial"/>
              <a:cs typeface="Arial"/>
            </a:endParaRPr>
          </a:p>
          <a:p>
            <a:pPr marL="342900" indent="-342900">
              <a:buFont typeface="+mj-lt"/>
              <a:buAutoNum type="arabicPeriod" startAt="5"/>
            </a:pPr>
            <a:r>
              <a:rPr lang="en-GB" sz="1800" b="1" i="1" dirty="0">
                <a:latin typeface="Arial"/>
                <a:cs typeface="Arial"/>
              </a:rPr>
              <a:t>Work in progress </a:t>
            </a:r>
          </a:p>
          <a:p>
            <a:pPr marL="342900" indent="-342900"/>
            <a:r>
              <a:rPr lang="en-GB" sz="1800" b="1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lang="en-GB" sz="1800" dirty="0">
                <a:latin typeface="Arial"/>
                <a:cs typeface="Arial"/>
              </a:rPr>
              <a:t>2</a:t>
            </a:r>
            <a:r>
              <a:rPr lang="en-GB" sz="1800" baseline="30000" dirty="0">
                <a:latin typeface="Arial"/>
                <a:cs typeface="Arial"/>
              </a:rPr>
              <a:t>nd</a:t>
            </a:r>
            <a:r>
              <a:rPr lang="en-GB" sz="1800" dirty="0">
                <a:latin typeface="Arial"/>
                <a:cs typeface="Arial"/>
              </a:rPr>
              <a:t> October (12:30-2pm) </a:t>
            </a:r>
            <a:br>
              <a:rPr lang="en-GB" sz="1800" dirty="0"/>
            </a:br>
            <a:endParaRPr lang="en-GB" sz="1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17CCF0B-100D-B046-813D-F90371A25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7786" y="1629337"/>
            <a:ext cx="3647063" cy="2465688"/>
          </a:xfrm>
        </p:spPr>
        <p:txBody>
          <a:bodyPr/>
          <a:lstStyle/>
          <a:p>
            <a:r>
              <a:rPr lang="en-US"/>
              <a:t>Sustainable Transport Futures</a:t>
            </a:r>
            <a:br>
              <a:rPr lang="en-US"/>
            </a:br>
            <a:br>
              <a:rPr lang="en-US"/>
            </a:br>
            <a:r>
              <a:rPr lang="en-US"/>
              <a:t>at </a:t>
            </a:r>
            <a:r>
              <a:rPr lang="en-US" err="1"/>
              <a:t>Salford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088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EA99134-B459-E84A-9ABB-59672230691A}"/>
              </a:ext>
            </a:extLst>
          </p:cNvPr>
          <p:cNvSpPr txBox="1"/>
          <p:nvPr/>
        </p:nvSpPr>
        <p:spPr>
          <a:xfrm>
            <a:off x="261257" y="4784271"/>
            <a:ext cx="7609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err="1"/>
              <a:t>bit.ly</a:t>
            </a:r>
            <a:r>
              <a:rPr lang="en-US" sz="4000"/>
              <a:t>/</a:t>
            </a:r>
            <a:r>
              <a:rPr lang="en-US" sz="4000" err="1"/>
              <a:t>healthyactivecities</a:t>
            </a:r>
            <a:endParaRPr lang="en-US" sz="40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4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A1319A2-027F-4CAA-A631-9A0AC8DAE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335" y="547007"/>
            <a:ext cx="2776151" cy="2465688"/>
          </a:xfrm>
        </p:spPr>
        <p:txBody>
          <a:bodyPr/>
          <a:lstStyle/>
          <a:p>
            <a:r>
              <a:rPr lang="en-GB" dirty="0"/>
              <a:t>AGENDA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670AFAB-A7C4-482F-A1A0-710EC2143EE0}"/>
              </a:ext>
            </a:extLst>
          </p:cNvPr>
          <p:cNvSpPr/>
          <p:nvPr/>
        </p:nvSpPr>
        <p:spPr>
          <a:xfrm>
            <a:off x="905538" y="1107540"/>
            <a:ext cx="8814486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Intro to seminar and series</a:t>
            </a:r>
            <a:br>
              <a:rPr lang="en-US" sz="1600" dirty="0"/>
            </a:br>
            <a:br>
              <a:rPr lang="en-US" sz="1600" dirty="0"/>
            </a:br>
            <a:r>
              <a:rPr lang="en-US" sz="1600" b="1" dirty="0" err="1"/>
              <a:t>Carragh</a:t>
            </a:r>
            <a:r>
              <a:rPr lang="en-US" sz="1600" b="1" dirty="0"/>
              <a:t> Teague </a:t>
            </a:r>
          </a:p>
          <a:p>
            <a:r>
              <a:rPr lang="en-US" sz="1600" dirty="0"/>
              <a:t>Walking Coordinator, Transport for Greater Manchester</a:t>
            </a:r>
          </a:p>
          <a:p>
            <a:endParaRPr lang="en-US" sz="1600" dirty="0"/>
          </a:p>
          <a:p>
            <a:r>
              <a:rPr lang="en-US" sz="1600" b="1" dirty="0"/>
              <a:t>Louise Robbins</a:t>
            </a:r>
          </a:p>
          <a:p>
            <a:r>
              <a:rPr lang="en-US" sz="1600" dirty="0"/>
              <a:t>Walking </a:t>
            </a:r>
            <a:r>
              <a:rPr lang="en-US" sz="1600" dirty="0" err="1"/>
              <a:t>Programme</a:t>
            </a:r>
            <a:r>
              <a:rPr lang="en-US" sz="1600" dirty="0"/>
              <a:t> Lead, GM Moving</a:t>
            </a:r>
          </a:p>
          <a:p>
            <a:endParaRPr lang="en-US" sz="1600" b="1" dirty="0"/>
          </a:p>
          <a:p>
            <a:r>
              <a:rPr lang="en-US" sz="1600" b="1" dirty="0"/>
              <a:t>Prof Tim Stott</a:t>
            </a:r>
          </a:p>
          <a:p>
            <a:r>
              <a:rPr lang="en-US" sz="1600" dirty="0"/>
              <a:t>Professor in Physical Geography and Outdoor Education, </a:t>
            </a:r>
          </a:p>
          <a:p>
            <a:r>
              <a:rPr lang="en-US" sz="1600" dirty="0"/>
              <a:t>Liverpool John </a:t>
            </a:r>
            <a:r>
              <a:rPr lang="en-US" sz="1600" dirty="0" err="1"/>
              <a:t>Moores</a:t>
            </a:r>
            <a:r>
              <a:rPr lang="en-US" sz="1600" dirty="0"/>
              <a:t> University</a:t>
            </a:r>
          </a:p>
          <a:p>
            <a:endParaRPr lang="en-US" sz="1600" b="1" dirty="0"/>
          </a:p>
          <a:p>
            <a:r>
              <a:rPr lang="en-US" sz="1600" b="1" dirty="0"/>
              <a:t>Nora </a:t>
            </a:r>
            <a:r>
              <a:rPr lang="en-US" sz="1600" b="1" dirty="0" err="1"/>
              <a:t>Morocza</a:t>
            </a:r>
            <a:endParaRPr lang="en-US" sz="1600" b="1" dirty="0"/>
          </a:p>
          <a:p>
            <a:r>
              <a:rPr lang="en-US" sz="1600" dirty="0"/>
              <a:t>PhD Researcher, Liverpool John </a:t>
            </a:r>
            <a:r>
              <a:rPr lang="en-US" sz="1600" dirty="0" err="1"/>
              <a:t>Moores</a:t>
            </a:r>
            <a:r>
              <a:rPr lang="en-US" sz="1600" dirty="0"/>
              <a:t> University</a:t>
            </a:r>
          </a:p>
          <a:p>
            <a:endParaRPr lang="en-US" sz="1600" b="1" dirty="0"/>
          </a:p>
          <a:p>
            <a:r>
              <a:rPr lang="en-US" sz="1600" b="1" dirty="0"/>
              <a:t>Jenny Wiles</a:t>
            </a:r>
          </a:p>
          <a:p>
            <a:r>
              <a:rPr lang="en-US" sz="1600" dirty="0"/>
              <a:t>Regional Director (North) – Living Streets </a:t>
            </a:r>
          </a:p>
          <a:p>
            <a:br>
              <a:rPr lang="en-US" sz="1600" dirty="0"/>
            </a:br>
            <a:r>
              <a:rPr lang="en-US" sz="1600" dirty="0"/>
              <a:t>Questions and Discussion</a:t>
            </a:r>
          </a:p>
          <a:p>
            <a:br>
              <a:rPr lang="en-US" sz="1600" dirty="0"/>
            </a:br>
            <a:r>
              <a:rPr lang="en-US" sz="1600" dirty="0"/>
              <a:t>Finish</a:t>
            </a:r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  <a:p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670450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B89BF5-F6C2-4263-A903-378DED1FF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58" y="5195455"/>
            <a:ext cx="7886700" cy="900545"/>
          </a:xfrm>
        </p:spPr>
        <p:txBody>
          <a:bodyPr/>
          <a:lstStyle/>
          <a:p>
            <a:r>
              <a:rPr lang="en-GB"/>
              <a:t>Q &amp;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08B617-DEC8-4C4E-9664-74A36A843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4244" y="1762840"/>
            <a:ext cx="4452704" cy="296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40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B89BF5-F6C2-4263-A903-378DED1FF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FINAL REMARKS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D7C06-C8D4-5144-80C1-538289DBF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4142" y="1676777"/>
            <a:ext cx="4502806" cy="300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1063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504D"/>
        </a:solidFill>
        <a:ln>
          <a:noFill/>
        </a:ln>
      </a:spPr>
      <a:bodyPr rtlCol="0" anchor="ctr"/>
      <a:lstStyle>
        <a:defPPr algn="ctr">
          <a:defRPr dirty="0">
            <a:solidFill>
              <a:schemeClr val="tx1"/>
            </a:solidFill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OS master powerpoint.potx" id="{A74E7DB2-1FCF-4E04-BC12-A9DAA2CAFD88}" vid="{7B87B69E-2C60-42BC-842C-BDE38A9759C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8145256439F342BA9197B33E2B95A4" ma:contentTypeVersion="7" ma:contentTypeDescription="Create a new document." ma:contentTypeScope="" ma:versionID="d2f5eda46532397be3154c6462226a5c">
  <xsd:schema xmlns:xsd="http://www.w3.org/2001/XMLSchema" xmlns:xs="http://www.w3.org/2001/XMLSchema" xmlns:p="http://schemas.microsoft.com/office/2006/metadata/properties" xmlns:ns2="0adf4914-86a8-4cee-b449-5b25bed8a2ef" targetNamespace="http://schemas.microsoft.com/office/2006/metadata/properties" ma:root="true" ma:fieldsID="843dd8ffede838ee864eaf0365310aa7" ns2:_="">
    <xsd:import namespace="0adf4914-86a8-4cee-b449-5b25bed8a2e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df4914-86a8-4cee-b449-5b25bed8a2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BF46B6F-8DF6-4015-8260-440F75C50C1C}">
  <ds:schemaRefs>
    <ds:schemaRef ds:uri="http://purl.org/dc/elements/1.1/"/>
    <ds:schemaRef ds:uri="http://www.w3.org/XML/1998/namespace"/>
    <ds:schemaRef ds:uri="http://purl.org/dc/dcmitype/"/>
    <ds:schemaRef ds:uri="http://schemas.microsoft.com/office/2006/metadata/properties"/>
    <ds:schemaRef ds:uri="http://schemas.microsoft.com/office/2006/documentManagement/types"/>
    <ds:schemaRef ds:uri="0adf4914-86a8-4cee-b449-5b25bed8a2ef"/>
    <ds:schemaRef ds:uri="http://schemas.openxmlformats.org/package/2006/metadata/core-properties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DCA7B42-DC6F-4E9A-94E4-2DF39611C9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adf4914-86a8-4cee-b449-5b25bed8a2e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CB78986-5C0A-4B73-ACCA-10C973638C8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43</Words>
  <Application>Microsoft Macintosh PowerPoint</Application>
  <PresentationFormat>On-screen Show (4:3)</PresentationFormat>
  <Paragraphs>35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Arial Black</vt:lpstr>
      <vt:lpstr>Calibri</vt:lpstr>
      <vt:lpstr>Office Theme</vt:lpstr>
      <vt:lpstr>PowerPoint Presentation</vt:lpstr>
      <vt:lpstr>Sustainable Transport Futures  at Salford</vt:lpstr>
      <vt:lpstr>PowerPoint Presentation</vt:lpstr>
      <vt:lpstr>AGENDA</vt:lpstr>
      <vt:lpstr>Q &amp; A</vt:lpstr>
      <vt:lpstr>FINAL REMARKS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Example Presentation</dc:title>
  <dc:creator>Graeme Sherriff</dc:creator>
  <cp:lastModifiedBy>Blazejewski Luke</cp:lastModifiedBy>
  <cp:revision>4</cp:revision>
  <dcterms:created xsi:type="dcterms:W3CDTF">2018-10-12T14:19:59Z</dcterms:created>
  <dcterms:modified xsi:type="dcterms:W3CDTF">2019-05-30T07:02:25Z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0x010100F48145256439F342BA9197B33E2B95A4</vt:lpwstr>
  </property>
</Properties>
</file>